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774" r:id="rId5"/>
    <p:sldId id="840" r:id="rId6"/>
    <p:sldId id="257" r:id="rId7"/>
    <p:sldId id="832" r:id="rId8"/>
    <p:sldId id="838" r:id="rId9"/>
    <p:sldId id="821" r:id="rId10"/>
    <p:sldId id="822" r:id="rId11"/>
    <p:sldId id="841" r:id="rId12"/>
    <p:sldId id="823" r:id="rId13"/>
    <p:sldId id="784" r:id="rId14"/>
    <p:sldId id="806" r:id="rId15"/>
    <p:sldId id="785" r:id="rId16"/>
    <p:sldId id="835" r:id="rId17"/>
    <p:sldId id="807" r:id="rId18"/>
    <p:sldId id="787" r:id="rId19"/>
    <p:sldId id="808" r:id="rId20"/>
    <p:sldId id="809" r:id="rId21"/>
    <p:sldId id="810" r:id="rId22"/>
    <p:sldId id="811" r:id="rId23"/>
    <p:sldId id="812" r:id="rId24"/>
    <p:sldId id="837" r:id="rId25"/>
    <p:sldId id="828" r:id="rId26"/>
    <p:sldId id="829" r:id="rId27"/>
    <p:sldId id="834" r:id="rId28"/>
    <p:sldId id="826" r:id="rId29"/>
    <p:sldId id="827" r:id="rId30"/>
    <p:sldId id="813" r:id="rId31"/>
    <p:sldId id="814" r:id="rId32"/>
    <p:sldId id="815" r:id="rId33"/>
    <p:sldId id="816" r:id="rId34"/>
    <p:sldId id="818" r:id="rId35"/>
    <p:sldId id="819" r:id="rId36"/>
    <p:sldId id="820" r:id="rId37"/>
    <p:sldId id="783" r:id="rId38"/>
    <p:sldId id="836" r:id="rId39"/>
    <p:sldId id="271" r:id="rId4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47BB2E71-9917-498E-B304-A02E84AFCE77}">
          <p14:sldIdLst>
            <p14:sldId id="774"/>
            <p14:sldId id="840"/>
            <p14:sldId id="257"/>
            <p14:sldId id="832"/>
            <p14:sldId id="838"/>
          </p14:sldIdLst>
        </p14:section>
        <p14:section name="Plateforme ecodesign.solar" id="{5CBBDD49-CDD5-424E-9646-DFE1A912DDC4}">
          <p14:sldIdLst>
            <p14:sldId id="821"/>
            <p14:sldId id="822"/>
            <p14:sldId id="841"/>
            <p14:sldId id="823"/>
            <p14:sldId id="784"/>
          </p14:sldIdLst>
        </p14:section>
        <p14:section name="Sans connexion" id="{211F28C4-F532-405C-ACB6-4F8CE204684F}">
          <p14:sldIdLst>
            <p14:sldId id="806"/>
            <p14:sldId id="785"/>
            <p14:sldId id="835"/>
          </p14:sldIdLst>
        </p14:section>
        <p14:section name="Simulateur d'éco-conception" id="{B68C44A6-1B24-4709-BDD1-01AC24C1160E}">
          <p14:sldIdLst>
            <p14:sldId id="807"/>
            <p14:sldId id="787"/>
            <p14:sldId id="808"/>
            <p14:sldId id="809"/>
            <p14:sldId id="810"/>
            <p14:sldId id="811"/>
            <p14:sldId id="812"/>
            <p14:sldId id="837"/>
            <p14:sldId id="828"/>
            <p14:sldId id="829"/>
            <p14:sldId id="834"/>
          </p14:sldIdLst>
        </p14:section>
        <p14:section name="Demande d'attestation" id="{57A4A890-DF3A-42D0-A04B-FEF7816370D2}">
          <p14:sldIdLst>
            <p14:sldId id="826"/>
            <p14:sldId id="827"/>
            <p14:sldId id="813"/>
            <p14:sldId id="814"/>
            <p14:sldId id="815"/>
            <p14:sldId id="816"/>
            <p14:sldId id="818"/>
            <p14:sldId id="819"/>
            <p14:sldId id="820"/>
          </p14:sldIdLst>
        </p14:section>
        <p14:section name="Démonstration" id="{64914D71-7EAD-4B8B-91CB-0958567AE34A}">
          <p14:sldIdLst>
            <p14:sldId id="783"/>
          </p14:sldIdLst>
        </p14:section>
        <p14:section name="Remerciements" id="{8F77E396-A7E3-4378-A4C1-E14DB2E14074}">
          <p14:sldIdLst>
            <p14:sldId id="836"/>
            <p14:sldId id="271"/>
          </p14:sldIdLst>
        </p14:section>
      </p14:section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B73CD55-C418-DE45-B66E-FE7C9589F790}" name="Nicolas Defrenne" initials="ND" userId="S::nicolas.defrenne@soren.eco::faebfd17-0319-4222-bc54-013a4bf968e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38A2"/>
    <a:srgbClr val="3CBE64"/>
    <a:srgbClr val="CAF1D2"/>
    <a:srgbClr val="283CA5"/>
    <a:srgbClr val="FF744D"/>
    <a:srgbClr val="33DC93"/>
    <a:srgbClr val="FF7350"/>
    <a:srgbClr val="00D378"/>
    <a:srgbClr val="46D27D"/>
    <a:srgbClr val="ECE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0FB46B-0219-A797-48D2-255AC8E98B6A}" v="160" dt="2026-09-29T07:53:45.7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le Arcangeli" userId="S::camille.arcangeli@soren.eco::82cbca87-af8c-493c-9224-44aae4c8bca5" providerId="AD" clId="Web-{869A92AE-183A-CF8B-D97B-D54C5FDF7ED8}"/>
    <pc:docChg chg="addSld delSld modSld sldOrd modSection">
      <pc:chgData name="Camille Arcangeli" userId="S::camille.arcangeli@soren.eco::82cbca87-af8c-493c-9224-44aae4c8bca5" providerId="AD" clId="Web-{869A92AE-183A-CF8B-D97B-D54C5FDF7ED8}" dt="2026-09-17T13:53:30.880" v="1055" actId="20577"/>
      <pc:docMkLst>
        <pc:docMk/>
      </pc:docMkLst>
      <pc:sldChg chg="modSp">
        <pc:chgData name="Camille Arcangeli" userId="S::camille.arcangeli@soren.eco::82cbca87-af8c-493c-9224-44aae4c8bca5" providerId="AD" clId="Web-{869A92AE-183A-CF8B-D97B-D54C5FDF7ED8}" dt="2026-09-17T13:24:19.279" v="676" actId="1076"/>
        <pc:sldMkLst>
          <pc:docMk/>
          <pc:sldMk cId="866111660" sldId="271"/>
        </pc:sldMkLst>
        <pc:spChg chg="mod">
          <ac:chgData name="Camille Arcangeli" userId="S::camille.arcangeli@soren.eco::82cbca87-af8c-493c-9224-44aae4c8bca5" providerId="AD" clId="Web-{869A92AE-183A-CF8B-D97B-D54C5FDF7ED8}" dt="2026-09-17T13:24:19.279" v="676" actId="1076"/>
          <ac:spMkLst>
            <pc:docMk/>
            <pc:sldMk cId="866111660" sldId="271"/>
            <ac:spMk id="15" creationId="{2D74C634-4905-4F83-8E14-C47CC741A9EC}"/>
          </ac:spMkLst>
        </pc:spChg>
      </pc:sldChg>
      <pc:sldChg chg="modSp">
        <pc:chgData name="Camille Arcangeli" userId="S::camille.arcangeli@soren.eco::82cbca87-af8c-493c-9224-44aae4c8bca5" providerId="AD" clId="Web-{869A92AE-183A-CF8B-D97B-D54C5FDF7ED8}" dt="2026-09-17T13:27:13.699" v="706" actId="20577"/>
        <pc:sldMkLst>
          <pc:docMk/>
          <pc:sldMk cId="1258472805" sldId="774"/>
        </pc:sldMkLst>
        <pc:spChg chg="mod">
          <ac:chgData name="Camille Arcangeli" userId="S::camille.arcangeli@soren.eco::82cbca87-af8c-493c-9224-44aae4c8bca5" providerId="AD" clId="Web-{869A92AE-183A-CF8B-D97B-D54C5FDF7ED8}" dt="2026-09-17T13:27:13.699" v="706" actId="20577"/>
          <ac:spMkLst>
            <pc:docMk/>
            <pc:sldMk cId="1258472805" sldId="774"/>
            <ac:spMk id="2" creationId="{ED7E5B0D-D5D1-34EB-CACF-0E69D25D2890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1:46:54.119" v="15" actId="20577"/>
          <ac:spMkLst>
            <pc:docMk/>
            <pc:sldMk cId="1258472805" sldId="774"/>
            <ac:spMk id="3" creationId="{E3F85DF6-ADF9-CDC1-B5BC-B0CC2401000A}"/>
          </ac:spMkLst>
        </pc:spChg>
      </pc:sldChg>
      <pc:sldChg chg="addSp delSp modSp">
        <pc:chgData name="Camille Arcangeli" userId="S::camille.arcangeli@soren.eco::82cbca87-af8c-493c-9224-44aae4c8bca5" providerId="AD" clId="Web-{869A92AE-183A-CF8B-D97B-D54C5FDF7ED8}" dt="2026-09-17T13:36:23.397" v="736" actId="20577"/>
        <pc:sldMkLst>
          <pc:docMk/>
          <pc:sldMk cId="1012443978" sldId="785"/>
        </pc:sldMkLst>
        <pc:spChg chg="mod">
          <ac:chgData name="Camille Arcangeli" userId="S::camille.arcangeli@soren.eco::82cbca87-af8c-493c-9224-44aae4c8bca5" providerId="AD" clId="Web-{869A92AE-183A-CF8B-D97B-D54C5FDF7ED8}" dt="2026-09-17T12:48:41.243" v="542" actId="1076"/>
          <ac:spMkLst>
            <pc:docMk/>
            <pc:sldMk cId="1012443978" sldId="785"/>
            <ac:spMk id="4" creationId="{51FC581D-B71F-86AA-BA6E-A5BD9F193E89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2:39:23.716" v="537" actId="20577"/>
          <ac:spMkLst>
            <pc:docMk/>
            <pc:sldMk cId="1012443978" sldId="785"/>
            <ac:spMk id="9" creationId="{2B25D18C-F24F-8C70-A6E3-CBB10AA81447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3:36:23.397" v="736" actId="20577"/>
          <ac:spMkLst>
            <pc:docMk/>
            <pc:sldMk cId="1012443978" sldId="785"/>
            <ac:spMk id="13" creationId="{276D2C91-2219-3485-7EB1-3848F5026F89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2:48:41.243" v="543" actId="1076"/>
          <ac:spMkLst>
            <pc:docMk/>
            <pc:sldMk cId="1012443978" sldId="785"/>
            <ac:spMk id="15" creationId="{D9D86129-334A-1741-6CA9-33302E23A07B}"/>
          </ac:spMkLst>
        </pc:spChg>
        <pc:picChg chg="mod">
          <ac:chgData name="Camille Arcangeli" userId="S::camille.arcangeli@soren.eco::82cbca87-af8c-493c-9224-44aae4c8bca5" providerId="AD" clId="Web-{869A92AE-183A-CF8B-D97B-D54C5FDF7ED8}" dt="2026-09-17T12:48:35.258" v="541" actId="1076"/>
          <ac:picMkLst>
            <pc:docMk/>
            <pc:sldMk cId="1012443978" sldId="785"/>
            <ac:picMk id="8" creationId="{139E2B14-04FA-3D25-BF56-509260979F11}"/>
          </ac:picMkLst>
        </pc:picChg>
      </pc:sldChg>
      <pc:sldChg chg="modSp">
        <pc:chgData name="Camille Arcangeli" userId="S::camille.arcangeli@soren.eco::82cbca87-af8c-493c-9224-44aae4c8bca5" providerId="AD" clId="Web-{869A92AE-183A-CF8B-D97B-D54C5FDF7ED8}" dt="2026-09-17T13:37:39.840" v="763" actId="1076"/>
        <pc:sldMkLst>
          <pc:docMk/>
          <pc:sldMk cId="498507110" sldId="787"/>
        </pc:sldMkLst>
        <pc:spChg chg="mod">
          <ac:chgData name="Camille Arcangeli" userId="S::camille.arcangeli@soren.eco::82cbca87-af8c-493c-9224-44aae4c8bca5" providerId="AD" clId="Web-{869A92AE-183A-CF8B-D97B-D54C5FDF7ED8}" dt="2026-09-17T13:37:39.840" v="763" actId="1076"/>
          <ac:spMkLst>
            <pc:docMk/>
            <pc:sldMk cId="498507110" sldId="787"/>
            <ac:spMk id="3" creationId="{84425261-8E9D-2E5B-BE2B-CB518B0517BF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3:26:06.631" v="698" actId="1076"/>
          <ac:spMkLst>
            <pc:docMk/>
            <pc:sldMk cId="498507110" sldId="787"/>
            <ac:spMk id="9" creationId="{0544B32B-5674-FBE0-6A76-D83D6A2017CF}"/>
          </ac:spMkLst>
        </pc:spChg>
      </pc:sldChg>
      <pc:sldChg chg="modSp">
        <pc:chgData name="Camille Arcangeli" userId="S::camille.arcangeli@soren.eco::82cbca87-af8c-493c-9224-44aae4c8bca5" providerId="AD" clId="Web-{869A92AE-183A-CF8B-D97B-D54C5FDF7ED8}" dt="2026-09-17T13:27:00.557" v="703" actId="20577"/>
        <pc:sldMkLst>
          <pc:docMk/>
          <pc:sldMk cId="897150153" sldId="809"/>
        </pc:sldMkLst>
        <pc:spChg chg="mod">
          <ac:chgData name="Camille Arcangeli" userId="S::camille.arcangeli@soren.eco::82cbca87-af8c-493c-9224-44aae4c8bca5" providerId="AD" clId="Web-{869A92AE-183A-CF8B-D97B-D54C5FDF7ED8}" dt="2026-09-17T13:27:00.557" v="703" actId="20577"/>
          <ac:spMkLst>
            <pc:docMk/>
            <pc:sldMk cId="897150153" sldId="809"/>
            <ac:spMk id="3" creationId="{C6A3EF5E-74BB-2A3C-49BA-BABAA7F5E5C0}"/>
          </ac:spMkLst>
        </pc:spChg>
      </pc:sldChg>
      <pc:sldChg chg="modSp">
        <pc:chgData name="Camille Arcangeli" userId="S::camille.arcangeli@soren.eco::82cbca87-af8c-493c-9224-44aae4c8bca5" providerId="AD" clId="Web-{869A92AE-183A-CF8B-D97B-D54C5FDF7ED8}" dt="2026-09-17T13:44:22.605" v="878" actId="1076"/>
        <pc:sldMkLst>
          <pc:docMk/>
          <pc:sldMk cId="185589889" sldId="812"/>
        </pc:sldMkLst>
        <pc:spChg chg="mod">
          <ac:chgData name="Camille Arcangeli" userId="S::camille.arcangeli@soren.eco::82cbca87-af8c-493c-9224-44aae4c8bca5" providerId="AD" clId="Web-{869A92AE-183A-CF8B-D97B-D54C5FDF7ED8}" dt="2026-09-17T13:43:59.681" v="868" actId="1076"/>
          <ac:spMkLst>
            <pc:docMk/>
            <pc:sldMk cId="185589889" sldId="812"/>
            <ac:spMk id="5" creationId="{2E8BA399-BB53-507B-A7A4-1E6DBDB0352D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3:44:22.605" v="878" actId="1076"/>
          <ac:spMkLst>
            <pc:docMk/>
            <pc:sldMk cId="185589889" sldId="812"/>
            <ac:spMk id="8" creationId="{42DEBCC1-5052-AE7F-754C-DC09325A8F3C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3:44:17.714" v="875" actId="1076"/>
          <ac:spMkLst>
            <pc:docMk/>
            <pc:sldMk cId="185589889" sldId="812"/>
            <ac:spMk id="11" creationId="{F1D2ACAC-D290-E798-CB77-C4E01302BBCF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3:44:17.729" v="876" actId="1076"/>
          <ac:spMkLst>
            <pc:docMk/>
            <pc:sldMk cId="185589889" sldId="812"/>
            <ac:spMk id="13" creationId="{006AB5C9-AE44-FEC7-01C4-0AF788F6D86A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3:44:17.729" v="877" actId="1076"/>
          <ac:spMkLst>
            <pc:docMk/>
            <pc:sldMk cId="185589889" sldId="812"/>
            <ac:spMk id="15" creationId="{159A933F-C65E-FCB0-0AFC-3B98556CB10D}"/>
          </ac:spMkLst>
        </pc:spChg>
        <pc:picChg chg="mod">
          <ac:chgData name="Camille Arcangeli" userId="S::camille.arcangeli@soren.eco::82cbca87-af8c-493c-9224-44aae4c8bca5" providerId="AD" clId="Web-{869A92AE-183A-CF8B-D97B-D54C5FDF7ED8}" dt="2026-09-17T13:44:17.698" v="874" actId="1076"/>
          <ac:picMkLst>
            <pc:docMk/>
            <pc:sldMk cId="185589889" sldId="812"/>
            <ac:picMk id="3" creationId="{319DF9D3-4813-398C-2F54-9C719B4D5883}"/>
          </ac:picMkLst>
        </pc:picChg>
      </pc:sldChg>
      <pc:sldChg chg="modSp ord">
        <pc:chgData name="Camille Arcangeli" userId="S::camille.arcangeli@soren.eco::82cbca87-af8c-493c-9224-44aae4c8bca5" providerId="AD" clId="Web-{869A92AE-183A-CF8B-D97B-D54C5FDF7ED8}" dt="2026-09-17T13:25:32.738" v="692" actId="20577"/>
        <pc:sldMkLst>
          <pc:docMk/>
          <pc:sldMk cId="3038703700" sldId="819"/>
        </pc:sldMkLst>
        <pc:spChg chg="mod">
          <ac:chgData name="Camille Arcangeli" userId="S::camille.arcangeli@soren.eco::82cbca87-af8c-493c-9224-44aae4c8bca5" providerId="AD" clId="Web-{869A92AE-183A-CF8B-D97B-D54C5FDF7ED8}" dt="2026-09-17T13:25:32.738" v="692" actId="20577"/>
          <ac:spMkLst>
            <pc:docMk/>
            <pc:sldMk cId="3038703700" sldId="819"/>
            <ac:spMk id="10" creationId="{67A47BD7-B9CB-D786-1539-01C1148E4004}"/>
          </ac:spMkLst>
        </pc:spChg>
      </pc:sldChg>
      <pc:sldChg chg="addSp delSp modSp">
        <pc:chgData name="Camille Arcangeli" userId="S::camille.arcangeli@soren.eco::82cbca87-af8c-493c-9224-44aae4c8bca5" providerId="AD" clId="Web-{869A92AE-183A-CF8B-D97B-D54C5FDF7ED8}" dt="2026-09-17T13:26:26.039" v="701" actId="1076"/>
        <pc:sldMkLst>
          <pc:docMk/>
          <pc:sldMk cId="3743349354" sldId="820"/>
        </pc:sldMkLst>
        <pc:spChg chg="mod">
          <ac:chgData name="Camille Arcangeli" userId="S::camille.arcangeli@soren.eco::82cbca87-af8c-493c-9224-44aae4c8bca5" providerId="AD" clId="Web-{869A92AE-183A-CF8B-D97B-D54C5FDF7ED8}" dt="2026-09-17T13:26:26.039" v="701" actId="1076"/>
          <ac:spMkLst>
            <pc:docMk/>
            <pc:sldMk cId="3743349354" sldId="820"/>
            <ac:spMk id="10" creationId="{D9F2D094-0862-F22E-4544-CF9BB386D11B}"/>
          </ac:spMkLst>
        </pc:spChg>
        <pc:picChg chg="add mod">
          <ac:chgData name="Camille Arcangeli" userId="S::camille.arcangeli@soren.eco::82cbca87-af8c-493c-9224-44aae4c8bca5" providerId="AD" clId="Web-{869A92AE-183A-CF8B-D97B-D54C5FDF7ED8}" dt="2026-09-17T13:15:36.209" v="554" actId="1076"/>
          <ac:picMkLst>
            <pc:docMk/>
            <pc:sldMk cId="3743349354" sldId="820"/>
            <ac:picMk id="2" creationId="{6E99C071-B10F-B6CE-FC53-EE6DC31D15CA}"/>
          </ac:picMkLst>
        </pc:picChg>
      </pc:sldChg>
      <pc:sldChg chg="addSp delSp modSp modTransition">
        <pc:chgData name="Camille Arcangeli" userId="S::camille.arcangeli@soren.eco::82cbca87-af8c-493c-9224-44aae4c8bca5" providerId="AD" clId="Web-{869A92AE-183A-CF8B-D97B-D54C5FDF7ED8}" dt="2026-09-17T13:34:20.356" v="731" actId="20577"/>
        <pc:sldMkLst>
          <pc:docMk/>
          <pc:sldMk cId="1939378977" sldId="821"/>
        </pc:sldMkLst>
        <pc:spChg chg="mod">
          <ac:chgData name="Camille Arcangeli" userId="S::camille.arcangeli@soren.eco::82cbca87-af8c-493c-9224-44aae4c8bca5" providerId="AD" clId="Web-{869A92AE-183A-CF8B-D97B-D54C5FDF7ED8}" dt="2026-09-17T11:41:01.030" v="2" actId="20577"/>
          <ac:spMkLst>
            <pc:docMk/>
            <pc:sldMk cId="1939378977" sldId="821"/>
            <ac:spMk id="3" creationId="{64FCEBFD-EED6-1627-185E-5346F63F4877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2:37:46.365" v="510"/>
          <ac:spMkLst>
            <pc:docMk/>
            <pc:sldMk cId="1939378977" sldId="821"/>
            <ac:spMk id="4" creationId="{AD0FB13B-4B3A-0F98-8D40-70DEA822708A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3:34:20.356" v="731" actId="20577"/>
          <ac:spMkLst>
            <pc:docMk/>
            <pc:sldMk cId="1939378977" sldId="821"/>
            <ac:spMk id="5" creationId="{B30CF44F-4B1C-096E-39D6-18D30FCACE0F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3:33:23.117" v="719" actId="20577"/>
          <ac:spMkLst>
            <pc:docMk/>
            <pc:sldMk cId="1939378977" sldId="821"/>
            <ac:spMk id="6" creationId="{480C2948-C732-669C-0420-48FE356D8244}"/>
          </ac:spMkLst>
        </pc:spChg>
      </pc:sldChg>
      <pc:sldChg chg="addSp delSp modSp ord modTransition">
        <pc:chgData name="Camille Arcangeli" userId="S::camille.arcangeli@soren.eco::82cbca87-af8c-493c-9224-44aae4c8bca5" providerId="AD" clId="Web-{869A92AE-183A-CF8B-D97B-D54C5FDF7ED8}" dt="2026-09-17T13:34:18.059" v="730" actId="20577"/>
        <pc:sldMkLst>
          <pc:docMk/>
          <pc:sldMk cId="2140484307" sldId="822"/>
        </pc:sldMkLst>
        <pc:spChg chg="mod">
          <ac:chgData name="Camille Arcangeli" userId="S::camille.arcangeli@soren.eco::82cbca87-af8c-493c-9224-44aae4c8bca5" providerId="AD" clId="Web-{869A92AE-183A-CF8B-D97B-D54C5FDF7ED8}" dt="2026-09-17T11:41:12.984" v="6" actId="20577"/>
          <ac:spMkLst>
            <pc:docMk/>
            <pc:sldMk cId="2140484307" sldId="822"/>
            <ac:spMk id="3" creationId="{4BBF299C-7824-FB49-E231-85FC2621A37C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2:37:56.178" v="511"/>
          <ac:spMkLst>
            <pc:docMk/>
            <pc:sldMk cId="2140484307" sldId="822"/>
            <ac:spMk id="4" creationId="{264764D9-4F3F-13CC-DA56-529050DFEB36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3:34:18.059" v="730" actId="20577"/>
          <ac:spMkLst>
            <pc:docMk/>
            <pc:sldMk cId="2140484307" sldId="822"/>
            <ac:spMk id="5" creationId="{DC557ED9-B07C-F178-B306-7E913D76AFFF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2:07:25.618" v="172" actId="14100"/>
          <ac:spMkLst>
            <pc:docMk/>
            <pc:sldMk cId="2140484307" sldId="822"/>
            <ac:spMk id="6" creationId="{0BCD0066-0E3B-0F90-CFBD-1BDD222BD592}"/>
          </ac:spMkLst>
        </pc:spChg>
        <pc:picChg chg="add mod">
          <ac:chgData name="Camille Arcangeli" userId="S::camille.arcangeli@soren.eco::82cbca87-af8c-493c-9224-44aae4c8bca5" providerId="AD" clId="Web-{869A92AE-183A-CF8B-D97B-D54C5FDF7ED8}" dt="2026-09-17T13:33:39.369" v="721" actId="1076"/>
          <ac:picMkLst>
            <pc:docMk/>
            <pc:sldMk cId="2140484307" sldId="822"/>
            <ac:picMk id="7" creationId="{D9E56B47-FF01-F6A1-53EF-8F0CD3D1CE04}"/>
          </ac:picMkLst>
        </pc:picChg>
        <pc:picChg chg="add mod">
          <ac:chgData name="Camille Arcangeli" userId="S::camille.arcangeli@soren.eco::82cbca87-af8c-493c-9224-44aae4c8bca5" providerId="AD" clId="Web-{869A92AE-183A-CF8B-D97B-D54C5FDF7ED8}" dt="2026-09-17T12:09:08.313" v="184" actId="1076"/>
          <ac:picMkLst>
            <pc:docMk/>
            <pc:sldMk cId="2140484307" sldId="822"/>
            <ac:picMk id="8" creationId="{1D6C44DC-E452-43F8-9936-64B8F969FDE1}"/>
          </ac:picMkLst>
        </pc:picChg>
        <pc:picChg chg="add mod">
          <ac:chgData name="Camille Arcangeli" userId="S::camille.arcangeli@soren.eco::82cbca87-af8c-493c-9224-44aae4c8bca5" providerId="AD" clId="Web-{869A92AE-183A-CF8B-D97B-D54C5FDF7ED8}" dt="2026-09-17T13:33:34.040" v="720" actId="1076"/>
          <ac:picMkLst>
            <pc:docMk/>
            <pc:sldMk cId="2140484307" sldId="822"/>
            <ac:picMk id="10" creationId="{065FA4ED-18A5-EB19-EECB-BDD9B4082170}"/>
          </ac:picMkLst>
        </pc:picChg>
        <pc:picChg chg="add mod">
          <ac:chgData name="Camille Arcangeli" userId="S::camille.arcangeli@soren.eco::82cbca87-af8c-493c-9224-44aae4c8bca5" providerId="AD" clId="Web-{869A92AE-183A-CF8B-D97B-D54C5FDF7ED8}" dt="2026-09-17T12:19:20.703" v="206"/>
          <ac:picMkLst>
            <pc:docMk/>
            <pc:sldMk cId="2140484307" sldId="822"/>
            <ac:picMk id="11" creationId="{9F829F12-7803-F33A-3BE7-6F10BC553F7B}"/>
          </ac:picMkLst>
        </pc:picChg>
      </pc:sldChg>
      <pc:sldChg chg="addSp modSp modTransition">
        <pc:chgData name="Camille Arcangeli" userId="S::camille.arcangeli@soren.eco::82cbca87-af8c-493c-9224-44aae4c8bca5" providerId="AD" clId="Web-{869A92AE-183A-CF8B-D97B-D54C5FDF7ED8}" dt="2026-09-17T13:34:13.621" v="728" actId="20577"/>
        <pc:sldMkLst>
          <pc:docMk/>
          <pc:sldMk cId="2295243737" sldId="823"/>
        </pc:sldMkLst>
        <pc:spChg chg="mod">
          <ac:chgData name="Camille Arcangeli" userId="S::camille.arcangeli@soren.eco::82cbca87-af8c-493c-9224-44aae4c8bca5" providerId="AD" clId="Web-{869A92AE-183A-CF8B-D97B-D54C5FDF7ED8}" dt="2026-09-17T11:41:19.516" v="8" actId="20577"/>
          <ac:spMkLst>
            <pc:docMk/>
            <pc:sldMk cId="2295243737" sldId="823"/>
            <ac:spMk id="3" creationId="{3021CB05-271F-06EB-0293-E486F5A7AF80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2:38:14.649" v="512"/>
          <ac:spMkLst>
            <pc:docMk/>
            <pc:sldMk cId="2295243737" sldId="823"/>
            <ac:spMk id="4" creationId="{E7BB73E4-72E0-4F34-F18E-0213AD45F58B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3:34:13.621" v="728" actId="20577"/>
          <ac:spMkLst>
            <pc:docMk/>
            <pc:sldMk cId="2295243737" sldId="823"/>
            <ac:spMk id="5" creationId="{ACB9615D-A7CF-4F99-31FD-59C7B27FDFEC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3:33:59.745" v="727" actId="20577"/>
          <ac:spMkLst>
            <pc:docMk/>
            <pc:sldMk cId="2295243737" sldId="823"/>
            <ac:spMk id="6" creationId="{F57D7C2A-3FC3-9FC0-65FA-D72CE44C7138}"/>
          </ac:spMkLst>
        </pc:spChg>
        <pc:graphicFrameChg chg="add mod modGraphic">
          <ac:chgData name="Camille Arcangeli" userId="S::camille.arcangeli@soren.eco::82cbca87-af8c-493c-9224-44aae4c8bca5" providerId="AD" clId="Web-{869A92AE-183A-CF8B-D97B-D54C5FDF7ED8}" dt="2026-09-17T12:20:22.161" v="211" actId="20577"/>
          <ac:graphicFrameMkLst>
            <pc:docMk/>
            <pc:sldMk cId="2295243737" sldId="823"/>
            <ac:graphicFrameMk id="7" creationId="{8520A73E-B551-6CD9-91ED-3B5ACF531F66}"/>
          </ac:graphicFrameMkLst>
        </pc:graphicFrameChg>
      </pc:sldChg>
      <pc:sldChg chg="modSp">
        <pc:chgData name="Camille Arcangeli" userId="S::camille.arcangeli@soren.eco::82cbca87-af8c-493c-9224-44aae4c8bca5" providerId="AD" clId="Web-{869A92AE-183A-CF8B-D97B-D54C5FDF7ED8}" dt="2026-09-17T12:28:07.228" v="312" actId="20577"/>
        <pc:sldMkLst>
          <pc:docMk/>
          <pc:sldMk cId="861908619" sldId="827"/>
        </pc:sldMkLst>
        <pc:spChg chg="mod">
          <ac:chgData name="Camille Arcangeli" userId="S::camille.arcangeli@soren.eco::82cbca87-af8c-493c-9224-44aae4c8bca5" providerId="AD" clId="Web-{869A92AE-183A-CF8B-D97B-D54C5FDF7ED8}" dt="2026-09-17T12:28:07.228" v="312" actId="20577"/>
          <ac:spMkLst>
            <pc:docMk/>
            <pc:sldMk cId="861908619" sldId="827"/>
            <ac:spMk id="3" creationId="{29889092-D2D0-DD59-C041-3034711F3788}"/>
          </ac:spMkLst>
        </pc:spChg>
      </pc:sldChg>
      <pc:sldChg chg="addSp modSp">
        <pc:chgData name="Camille Arcangeli" userId="S::camille.arcangeli@soren.eco::82cbca87-af8c-493c-9224-44aae4c8bca5" providerId="AD" clId="Web-{869A92AE-183A-CF8B-D97B-D54C5FDF7ED8}" dt="2026-09-17T12:26:24.611" v="300" actId="20577"/>
        <pc:sldMkLst>
          <pc:docMk/>
          <pc:sldMk cId="4119279149" sldId="828"/>
        </pc:sldMkLst>
        <pc:spChg chg="add mod">
          <ac:chgData name="Camille Arcangeli" userId="S::camille.arcangeli@soren.eco::82cbca87-af8c-493c-9224-44aae4c8bca5" providerId="AD" clId="Web-{869A92AE-183A-CF8B-D97B-D54C5FDF7ED8}" dt="2026-09-17T12:24:51.150" v="248"/>
          <ac:spMkLst>
            <pc:docMk/>
            <pc:sldMk cId="4119279149" sldId="828"/>
            <ac:spMk id="3" creationId="{00A48EEA-EFC2-C7FD-9162-8FB3791398B1}"/>
          </ac:spMkLst>
        </pc:spChg>
        <pc:spChg chg="add mod">
          <ac:chgData name="Camille Arcangeli" userId="S::camille.arcangeli@soren.eco::82cbca87-af8c-493c-9224-44aae4c8bca5" providerId="AD" clId="Web-{869A92AE-183A-CF8B-D97B-D54C5FDF7ED8}" dt="2026-09-17T12:25:16.840" v="250" actId="1076"/>
          <ac:spMkLst>
            <pc:docMk/>
            <pc:sldMk cId="4119279149" sldId="828"/>
            <ac:spMk id="5" creationId="{44037821-8C63-9A73-9B58-4866D500A4A0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2:26:24.611" v="300" actId="20577"/>
          <ac:spMkLst>
            <pc:docMk/>
            <pc:sldMk cId="4119279149" sldId="828"/>
            <ac:spMk id="8" creationId="{3D22B970-AB00-2DDD-A290-FD7B0EE64366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2:22:34.296" v="228" actId="1076"/>
          <ac:spMkLst>
            <pc:docMk/>
            <pc:sldMk cId="4119279149" sldId="828"/>
            <ac:spMk id="10" creationId="{813CDD7B-CC50-E4D6-16EA-168EE5D80013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2:22:34.281" v="227" actId="1076"/>
          <ac:spMkLst>
            <pc:docMk/>
            <pc:sldMk cId="4119279149" sldId="828"/>
            <ac:spMk id="11" creationId="{0903FC11-9B38-AFB8-3AD3-EF2350A3715A}"/>
          </ac:spMkLst>
        </pc:spChg>
        <pc:picChg chg="mod">
          <ac:chgData name="Camille Arcangeli" userId="S::camille.arcangeli@soren.eco::82cbca87-af8c-493c-9224-44aae4c8bca5" providerId="AD" clId="Web-{869A92AE-183A-CF8B-D97B-D54C5FDF7ED8}" dt="2026-09-17T12:22:34.281" v="226" actId="1076"/>
          <ac:picMkLst>
            <pc:docMk/>
            <pc:sldMk cId="4119279149" sldId="828"/>
            <ac:picMk id="4" creationId="{68F1FF33-9366-141A-E7FE-AE002A01F64C}"/>
          </ac:picMkLst>
        </pc:picChg>
      </pc:sldChg>
      <pc:sldChg chg="modSp new modTransition">
        <pc:chgData name="Camille Arcangeli" userId="S::camille.arcangeli@soren.eco::82cbca87-af8c-493c-9224-44aae4c8bca5" providerId="AD" clId="Web-{869A92AE-183A-CF8B-D97B-D54C5FDF7ED8}" dt="2026-09-17T13:25:53.802" v="697" actId="20577"/>
        <pc:sldMkLst>
          <pc:docMk/>
          <pc:sldMk cId="3030194015" sldId="832"/>
        </pc:sldMkLst>
        <pc:spChg chg="mod">
          <ac:chgData name="Camille Arcangeli" userId="S::camille.arcangeli@soren.eco::82cbca87-af8c-493c-9224-44aae4c8bca5" providerId="AD" clId="Web-{869A92AE-183A-CF8B-D97B-D54C5FDF7ED8}" dt="2026-09-17T11:52:28.785" v="68" actId="20577"/>
          <ac:spMkLst>
            <pc:docMk/>
            <pc:sldMk cId="3030194015" sldId="832"/>
            <ac:spMk id="2" creationId="{30E0DFE8-E45B-CD17-C1CA-42192C8E302A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1:52:49.349" v="71" actId="20577"/>
          <ac:spMkLst>
            <pc:docMk/>
            <pc:sldMk cId="3030194015" sldId="832"/>
            <ac:spMk id="3" creationId="{00FBF7BE-17B7-6D73-CD05-B7BF9D8B412A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1:53:12.991" v="85" actId="20577"/>
          <ac:spMkLst>
            <pc:docMk/>
            <pc:sldMk cId="3030194015" sldId="832"/>
            <ac:spMk id="5" creationId="{668C238E-99D0-506E-963E-5980CACE451F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3:25:53.802" v="697" actId="20577"/>
          <ac:spMkLst>
            <pc:docMk/>
            <pc:sldMk cId="3030194015" sldId="832"/>
            <ac:spMk id="6" creationId="{C94320DF-91B8-0972-9376-ED545457674E}"/>
          </ac:spMkLst>
        </pc:spChg>
      </pc:sldChg>
      <pc:sldChg chg="addSp delSp modSp add replId">
        <pc:chgData name="Camille Arcangeli" userId="S::camille.arcangeli@soren.eco::82cbca87-af8c-493c-9224-44aae4c8bca5" providerId="AD" clId="Web-{869A92AE-183A-CF8B-D97B-D54C5FDF7ED8}" dt="2026-09-17T12:36:28.781" v="508" actId="1076"/>
        <pc:sldMkLst>
          <pc:docMk/>
          <pc:sldMk cId="428526851" sldId="834"/>
        </pc:sldMkLst>
        <pc:spChg chg="mod">
          <ac:chgData name="Camille Arcangeli" userId="S::camille.arcangeli@soren.eco::82cbca87-af8c-493c-9224-44aae4c8bca5" providerId="AD" clId="Web-{869A92AE-183A-CF8B-D97B-D54C5FDF7ED8}" dt="2026-09-17T12:36:28.781" v="508" actId="1076"/>
          <ac:spMkLst>
            <pc:docMk/>
            <pc:sldMk cId="428526851" sldId="834"/>
            <ac:spMk id="2" creationId="{D8CCA0CF-9B5D-6BA4-743F-D3686090E2D1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2:35:38.527" v="459" actId="20577"/>
          <ac:spMkLst>
            <pc:docMk/>
            <pc:sldMk cId="428526851" sldId="834"/>
            <ac:spMk id="8" creationId="{995D8469-0370-9E6F-62E3-E8FFAD3C04F4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2:30:00.471" v="345" actId="20577"/>
          <ac:spMkLst>
            <pc:docMk/>
            <pc:sldMk cId="428526851" sldId="834"/>
            <ac:spMk id="9" creationId="{62AC1429-6632-673D-991B-4F67E1801B2A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2:35:42.402" v="461" actId="1076"/>
          <ac:spMkLst>
            <pc:docMk/>
            <pc:sldMk cId="428526851" sldId="834"/>
            <ac:spMk id="11" creationId="{EFBA6C8C-074C-6A84-2DF4-1E325DF05039}"/>
          </ac:spMkLst>
        </pc:spChg>
        <pc:picChg chg="add mod ord">
          <ac:chgData name="Camille Arcangeli" userId="S::camille.arcangeli@soren.eco::82cbca87-af8c-493c-9224-44aae4c8bca5" providerId="AD" clId="Web-{869A92AE-183A-CF8B-D97B-D54C5FDF7ED8}" dt="2026-09-17T12:35:40.777" v="460" actId="1076"/>
          <ac:picMkLst>
            <pc:docMk/>
            <pc:sldMk cId="428526851" sldId="834"/>
            <ac:picMk id="3" creationId="{4BAA2875-6E1A-59DB-CF67-E0189A4ACB64}"/>
          </ac:picMkLst>
        </pc:picChg>
      </pc:sldChg>
      <pc:sldChg chg="addSp delSp modSp new modTransition">
        <pc:chgData name="Camille Arcangeli" userId="S::camille.arcangeli@soren.eco::82cbca87-af8c-493c-9224-44aae4c8bca5" providerId="AD" clId="Web-{869A92AE-183A-CF8B-D97B-D54C5FDF7ED8}" dt="2026-09-17T13:25:01.392" v="690"/>
        <pc:sldMkLst>
          <pc:docMk/>
          <pc:sldMk cId="1228690662" sldId="835"/>
        </pc:sldMkLst>
        <pc:spChg chg="add mod">
          <ac:chgData name="Camille Arcangeli" userId="S::camille.arcangeli@soren.eco::82cbca87-af8c-493c-9224-44aae4c8bca5" providerId="AD" clId="Web-{869A92AE-183A-CF8B-D97B-D54C5FDF7ED8}" dt="2026-09-17T13:18:31.159" v="609" actId="1076"/>
          <ac:spMkLst>
            <pc:docMk/>
            <pc:sldMk cId="1228690662" sldId="835"/>
            <ac:spMk id="10" creationId="{1EC5A58A-1D4E-5017-A38B-C7B9B28EF43E}"/>
          </ac:spMkLst>
        </pc:spChg>
        <pc:picChg chg="add">
          <ac:chgData name="Camille Arcangeli" userId="S::camille.arcangeli@soren.eco::82cbca87-af8c-493c-9224-44aae4c8bca5" providerId="AD" clId="Web-{869A92AE-183A-CF8B-D97B-D54C5FDF7ED8}" dt="2026-09-17T13:18:09.564" v="604"/>
          <ac:picMkLst>
            <pc:docMk/>
            <pc:sldMk cId="1228690662" sldId="835"/>
            <ac:picMk id="8" creationId="{DC75938C-2B0E-1753-99B8-BF12E9BB40FB}"/>
          </ac:picMkLst>
        </pc:picChg>
      </pc:sldChg>
      <pc:sldChg chg="addSp modSp new ord">
        <pc:chgData name="Camille Arcangeli" userId="S::camille.arcangeli@soren.eco::82cbca87-af8c-493c-9224-44aae4c8bca5" providerId="AD" clId="Web-{869A92AE-183A-CF8B-D97B-D54C5FDF7ED8}" dt="2026-09-17T13:24:37.124" v="685" actId="1076"/>
        <pc:sldMkLst>
          <pc:docMk/>
          <pc:sldMk cId="3488832985" sldId="836"/>
        </pc:sldMkLst>
        <pc:spChg chg="mod">
          <ac:chgData name="Camille Arcangeli" userId="S::camille.arcangeli@soren.eco::82cbca87-af8c-493c-9224-44aae4c8bca5" providerId="AD" clId="Web-{869A92AE-183A-CF8B-D97B-D54C5FDF7ED8}" dt="2026-09-17T13:21:48.752" v="629" actId="20577"/>
          <ac:spMkLst>
            <pc:docMk/>
            <pc:sldMk cId="3488832985" sldId="836"/>
            <ac:spMk id="2" creationId="{95AEDD59-E69F-396E-F576-4121F982E24D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3:22:41.772" v="641" actId="20577"/>
          <ac:spMkLst>
            <pc:docMk/>
            <pc:sldMk cId="3488832985" sldId="836"/>
            <ac:spMk id="3" creationId="{BDC6927A-EC1A-4F5A-BC77-02B303F2EE9D}"/>
          </ac:spMkLst>
        </pc:spChg>
      </pc:sldChg>
      <pc:sldChg chg="addSp delSp modSp add replId">
        <pc:chgData name="Camille Arcangeli" userId="S::camille.arcangeli@soren.eco::82cbca87-af8c-493c-9224-44aae4c8bca5" providerId="AD" clId="Web-{869A92AE-183A-CF8B-D97B-D54C5FDF7ED8}" dt="2026-09-17T13:53:30.880" v="1055" actId="20577"/>
        <pc:sldMkLst>
          <pc:docMk/>
          <pc:sldMk cId="1492908936" sldId="837"/>
        </pc:sldMkLst>
        <pc:spChg chg="mod">
          <ac:chgData name="Camille Arcangeli" userId="S::camille.arcangeli@soren.eco::82cbca87-af8c-493c-9224-44aae4c8bca5" providerId="AD" clId="Web-{869A92AE-183A-CF8B-D97B-D54C5FDF7ED8}" dt="2026-09-17T13:49:20.002" v="989" actId="20577"/>
          <ac:spMkLst>
            <pc:docMk/>
            <pc:sldMk cId="1492908936" sldId="837"/>
            <ac:spMk id="2" creationId="{159A0AE3-4E60-CF52-F3F3-B92DCF863F57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3:50:53.212" v="1000" actId="1076"/>
          <ac:spMkLst>
            <pc:docMk/>
            <pc:sldMk cId="1492908936" sldId="837"/>
            <ac:spMk id="5" creationId="{50F19C7F-CFF5-4AAF-7944-FCDD42C374C6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3:51:19.605" v="1008" actId="1076"/>
          <ac:spMkLst>
            <pc:docMk/>
            <pc:sldMk cId="1492908936" sldId="837"/>
            <ac:spMk id="8" creationId="{022F3376-807F-AE30-FC83-302D509E367F}"/>
          </ac:spMkLst>
        </pc:spChg>
        <pc:spChg chg="mod">
          <ac:chgData name="Camille Arcangeli" userId="S::camille.arcangeli@soren.eco::82cbca87-af8c-493c-9224-44aae4c8bca5" providerId="AD" clId="Web-{869A92AE-183A-CF8B-D97B-D54C5FDF7ED8}" dt="2026-09-17T13:47:15.086" v="928" actId="14100"/>
          <ac:spMkLst>
            <pc:docMk/>
            <pc:sldMk cId="1492908936" sldId="837"/>
            <ac:spMk id="9" creationId="{49829297-932B-3F75-9996-5086596CDC2D}"/>
          </ac:spMkLst>
        </pc:spChg>
        <pc:spChg chg="mod ord">
          <ac:chgData name="Camille Arcangeli" userId="S::camille.arcangeli@soren.eco::82cbca87-af8c-493c-9224-44aae4c8bca5" providerId="AD" clId="Web-{869A92AE-183A-CF8B-D97B-D54C5FDF7ED8}" dt="2026-09-17T13:51:15.995" v="1007" actId="1076"/>
          <ac:spMkLst>
            <pc:docMk/>
            <pc:sldMk cId="1492908936" sldId="837"/>
            <ac:spMk id="11" creationId="{94DF2427-7F70-1587-5BEE-B29CD327FBB6}"/>
          </ac:spMkLst>
        </pc:spChg>
        <pc:spChg chg="add mod">
          <ac:chgData name="Camille Arcangeli" userId="S::camille.arcangeli@soren.eco::82cbca87-af8c-493c-9224-44aae4c8bca5" providerId="AD" clId="Web-{869A92AE-183A-CF8B-D97B-D54C5FDF7ED8}" dt="2026-09-17T13:53:30.880" v="1055" actId="20577"/>
          <ac:spMkLst>
            <pc:docMk/>
            <pc:sldMk cId="1492908936" sldId="837"/>
            <ac:spMk id="14" creationId="{86A36127-CD22-841D-E0D4-778DF102D3D3}"/>
          </ac:spMkLst>
        </pc:spChg>
        <pc:picChg chg="add mod">
          <ac:chgData name="Camille Arcangeli" userId="S::camille.arcangeli@soren.eco::82cbca87-af8c-493c-9224-44aae4c8bca5" providerId="AD" clId="Web-{869A92AE-183A-CF8B-D97B-D54C5FDF7ED8}" dt="2026-09-17T13:51:14.136" v="1006" actId="1076"/>
          <ac:picMkLst>
            <pc:docMk/>
            <pc:sldMk cId="1492908936" sldId="837"/>
            <ac:picMk id="4" creationId="{7EF5B0F7-4395-327D-512F-4855BCDCE3CE}"/>
          </ac:picMkLst>
        </pc:picChg>
        <pc:picChg chg="add mod">
          <ac:chgData name="Camille Arcangeli" userId="S::camille.arcangeli@soren.eco::82cbca87-af8c-493c-9224-44aae4c8bca5" providerId="AD" clId="Web-{869A92AE-183A-CF8B-D97B-D54C5FDF7ED8}" dt="2026-09-17T13:51:21.918" v="1009" actId="1076"/>
          <ac:picMkLst>
            <pc:docMk/>
            <pc:sldMk cId="1492908936" sldId="837"/>
            <ac:picMk id="10" creationId="{BCE6A5EC-331B-7DA3-E2C8-EE723E98BBCF}"/>
          </ac:picMkLst>
        </pc:picChg>
      </pc:sldChg>
    </pc:docChg>
  </pc:docChgLst>
  <pc:docChgLst>
    <pc:chgData name="Camille Arcangeli" userId="S::camille.arcangeli@soren.eco::82cbca87-af8c-493c-9224-44aae4c8bca5" providerId="AD" clId="Web-{257D8440-8425-7217-30A1-48D796E59E36}"/>
    <pc:docChg chg="addSld delSld modSld sldOrd modSection">
      <pc:chgData name="Camille Arcangeli" userId="S::camille.arcangeli@soren.eco::82cbca87-af8c-493c-9224-44aae4c8bca5" providerId="AD" clId="Web-{257D8440-8425-7217-30A1-48D796E59E36}" dt="2026-09-22T08:47:30.756" v="538"/>
      <pc:docMkLst>
        <pc:docMk/>
      </pc:docMkLst>
      <pc:sldChg chg="addSp delSp modSp add ord">
        <pc:chgData name="Camille Arcangeli" userId="S::camille.arcangeli@soren.eco::82cbca87-af8c-493c-9224-44aae4c8bca5" providerId="AD" clId="Web-{257D8440-8425-7217-30A1-48D796E59E36}" dt="2026-09-22T08:47:30.756" v="538"/>
        <pc:sldMkLst>
          <pc:docMk/>
          <pc:sldMk cId="2051928920" sldId="257"/>
        </pc:sldMkLst>
        <pc:spChg chg="add mod ord">
          <ac:chgData name="Camille Arcangeli" userId="S::camille.arcangeli@soren.eco::82cbca87-af8c-493c-9224-44aae4c8bca5" providerId="AD" clId="Web-{257D8440-8425-7217-30A1-48D796E59E36}" dt="2026-09-22T08:43:07.688" v="411" actId="1076"/>
          <ac:spMkLst>
            <pc:docMk/>
            <pc:sldMk cId="2051928920" sldId="257"/>
            <ac:spMk id="2" creationId="{0664E24A-D716-82A5-0D1C-6DB22C8B6365}"/>
          </ac:spMkLst>
        </pc:spChg>
        <pc:spChg chg="add mod">
          <ac:chgData name="Camille Arcangeli" userId="S::camille.arcangeli@soren.eco::82cbca87-af8c-493c-9224-44aae4c8bca5" providerId="AD" clId="Web-{257D8440-8425-7217-30A1-48D796E59E36}" dt="2026-09-22T08:43:25.954" v="419" actId="1076"/>
          <ac:spMkLst>
            <pc:docMk/>
            <pc:sldMk cId="2051928920" sldId="257"/>
            <ac:spMk id="3" creationId="{39ECB36C-D39D-B234-A878-DD6AF7679A79}"/>
          </ac:spMkLst>
        </pc:spChg>
        <pc:spChg chg="mod">
          <ac:chgData name="Camille Arcangeli" userId="S::camille.arcangeli@soren.eco::82cbca87-af8c-493c-9224-44aae4c8bca5" providerId="AD" clId="Web-{257D8440-8425-7217-30A1-48D796E59E36}" dt="2026-09-22T08:42:29" v="391" actId="14100"/>
          <ac:spMkLst>
            <pc:docMk/>
            <pc:sldMk cId="2051928920" sldId="257"/>
            <ac:spMk id="8" creationId="{4A008E9F-5373-4D40-B566-4082E2DD7C6D}"/>
          </ac:spMkLst>
        </pc:spChg>
        <pc:spChg chg="mod">
          <ac:chgData name="Camille Arcangeli" userId="S::camille.arcangeli@soren.eco::82cbca87-af8c-493c-9224-44aae4c8bca5" providerId="AD" clId="Web-{257D8440-8425-7217-30A1-48D796E59E36}" dt="2026-09-22T08:42:36.641" v="404" actId="1076"/>
          <ac:spMkLst>
            <pc:docMk/>
            <pc:sldMk cId="2051928920" sldId="257"/>
            <ac:spMk id="12" creationId="{5E0A27F2-E027-4113-9AA1-2F81E9B9B6EE}"/>
          </ac:spMkLst>
        </pc:spChg>
        <pc:spChg chg="mod">
          <ac:chgData name="Camille Arcangeli" userId="S::camille.arcangeli@soren.eco::82cbca87-af8c-493c-9224-44aae4c8bca5" providerId="AD" clId="Web-{257D8440-8425-7217-30A1-48D796E59E36}" dt="2026-09-22T08:42:29.016" v="392" actId="14100"/>
          <ac:spMkLst>
            <pc:docMk/>
            <pc:sldMk cId="2051928920" sldId="257"/>
            <ac:spMk id="13" creationId="{8FED2A1B-F90C-4634-9577-3E645D467122}"/>
          </ac:spMkLst>
        </pc:spChg>
        <pc:spChg chg="mod">
          <ac:chgData name="Camille Arcangeli" userId="S::camille.arcangeli@soren.eco::82cbca87-af8c-493c-9224-44aae4c8bca5" providerId="AD" clId="Web-{257D8440-8425-7217-30A1-48D796E59E36}" dt="2026-09-22T08:43:07.688" v="412" actId="1076"/>
          <ac:spMkLst>
            <pc:docMk/>
            <pc:sldMk cId="2051928920" sldId="257"/>
            <ac:spMk id="17" creationId="{75C08E27-2BA6-48CC-9B4D-8A3858C46698}"/>
          </ac:spMkLst>
        </pc:spChg>
        <pc:spChg chg="mod">
          <ac:chgData name="Camille Arcangeli" userId="S::camille.arcangeli@soren.eco::82cbca87-af8c-493c-9224-44aae4c8bca5" providerId="AD" clId="Web-{257D8440-8425-7217-30A1-48D796E59E36}" dt="2026-09-22T08:42:36.656" v="405" actId="1076"/>
          <ac:spMkLst>
            <pc:docMk/>
            <pc:sldMk cId="2051928920" sldId="257"/>
            <ac:spMk id="18" creationId="{75E251E6-EC43-4128-B5E4-E2BDBA75F7AA}"/>
          </ac:spMkLst>
        </pc:spChg>
        <pc:spChg chg="mod">
          <ac:chgData name="Camille Arcangeli" userId="S::camille.arcangeli@soren.eco::82cbca87-af8c-493c-9224-44aae4c8bca5" providerId="AD" clId="Web-{257D8440-8425-7217-30A1-48D796E59E36}" dt="2026-09-22T08:43:07.704" v="413" actId="1076"/>
          <ac:spMkLst>
            <pc:docMk/>
            <pc:sldMk cId="2051928920" sldId="257"/>
            <ac:spMk id="19" creationId="{1557E6E0-F6EF-4469-95D1-223B1DCBA580}"/>
          </ac:spMkLst>
        </pc:spChg>
        <pc:spChg chg="mod">
          <ac:chgData name="Camille Arcangeli" userId="S::camille.arcangeli@soren.eco::82cbca87-af8c-493c-9224-44aae4c8bca5" providerId="AD" clId="Web-{257D8440-8425-7217-30A1-48D796E59E36}" dt="2026-09-22T08:42:29.063" v="397" actId="14100"/>
          <ac:spMkLst>
            <pc:docMk/>
            <pc:sldMk cId="2051928920" sldId="257"/>
            <ac:spMk id="20" creationId="{8528B549-A958-4403-9D5A-E118E6A0C025}"/>
          </ac:spMkLst>
        </pc:spChg>
        <pc:spChg chg="mod">
          <ac:chgData name="Camille Arcangeli" userId="S::camille.arcangeli@soren.eco::82cbca87-af8c-493c-9224-44aae4c8bca5" providerId="AD" clId="Web-{257D8440-8425-7217-30A1-48D796E59E36}" dt="2026-09-22T08:42:51.891" v="409" actId="14100"/>
          <ac:spMkLst>
            <pc:docMk/>
            <pc:sldMk cId="2051928920" sldId="257"/>
            <ac:spMk id="22" creationId="{909FF479-9E14-40B9-9089-6E01DFC68A04}"/>
          </ac:spMkLst>
        </pc:spChg>
        <pc:spChg chg="mod">
          <ac:chgData name="Camille Arcangeli" userId="S::camille.arcangeli@soren.eco::82cbca87-af8c-493c-9224-44aae4c8bca5" providerId="AD" clId="Web-{257D8440-8425-7217-30A1-48D796E59E36}" dt="2026-09-22T08:43:07.720" v="414" actId="1076"/>
          <ac:spMkLst>
            <pc:docMk/>
            <pc:sldMk cId="2051928920" sldId="257"/>
            <ac:spMk id="23" creationId="{7631A9D9-F9EF-44B6-B66E-97BD5C930E34}"/>
          </ac:spMkLst>
        </pc:spChg>
        <pc:spChg chg="add mod">
          <ac:chgData name="Camille Arcangeli" userId="S::camille.arcangeli@soren.eco::82cbca87-af8c-493c-9224-44aae4c8bca5" providerId="AD" clId="Web-{257D8440-8425-7217-30A1-48D796E59E36}" dt="2026-09-22T08:44:15.315" v="425"/>
          <ac:spMkLst>
            <pc:docMk/>
            <pc:sldMk cId="2051928920" sldId="257"/>
            <ac:spMk id="27" creationId="{86C79B9F-4431-384E-1CB2-F0F84AFA95EC}"/>
          </ac:spMkLst>
        </pc:spChg>
        <pc:spChg chg="add mod">
          <ac:chgData name="Camille Arcangeli" userId="S::camille.arcangeli@soren.eco::82cbca87-af8c-493c-9224-44aae4c8bca5" providerId="AD" clId="Web-{257D8440-8425-7217-30A1-48D796E59E36}" dt="2026-09-22T08:45:32.847" v="478"/>
          <ac:spMkLst>
            <pc:docMk/>
            <pc:sldMk cId="2051928920" sldId="257"/>
            <ac:spMk id="29" creationId="{84047907-7D47-75AD-611C-249EB99C6FD7}"/>
          </ac:spMkLst>
        </pc:spChg>
        <pc:spChg chg="add mod">
          <ac:chgData name="Camille Arcangeli" userId="S::camille.arcangeli@soren.eco::82cbca87-af8c-493c-9224-44aae4c8bca5" providerId="AD" clId="Web-{257D8440-8425-7217-30A1-48D796E59E36}" dt="2026-09-22T08:45:32.847" v="480"/>
          <ac:spMkLst>
            <pc:docMk/>
            <pc:sldMk cId="2051928920" sldId="257"/>
            <ac:spMk id="33" creationId="{76158DC8-DDA4-CBC6-4206-B81377B348DC}"/>
          </ac:spMkLst>
        </pc:spChg>
        <pc:spChg chg="add mod">
          <ac:chgData name="Camille Arcangeli" userId="S::camille.arcangeli@soren.eco::82cbca87-af8c-493c-9224-44aae4c8bca5" providerId="AD" clId="Web-{257D8440-8425-7217-30A1-48D796E59E36}" dt="2026-09-22T08:45:32.863" v="481"/>
          <ac:spMkLst>
            <pc:docMk/>
            <pc:sldMk cId="2051928920" sldId="257"/>
            <ac:spMk id="36" creationId="{939CF084-39A1-F504-157D-9B752E3BDF50}"/>
          </ac:spMkLst>
        </pc:spChg>
        <pc:spChg chg="add mod">
          <ac:chgData name="Camille Arcangeli" userId="S::camille.arcangeli@soren.eco::82cbca87-af8c-493c-9224-44aae4c8bca5" providerId="AD" clId="Web-{257D8440-8425-7217-30A1-48D796E59E36}" dt="2026-09-22T08:45:32.863" v="482"/>
          <ac:spMkLst>
            <pc:docMk/>
            <pc:sldMk cId="2051928920" sldId="257"/>
            <ac:spMk id="37" creationId="{5D790C5D-18A8-52B5-7EDE-0C4F3AABF2A4}"/>
          </ac:spMkLst>
        </pc:spChg>
        <pc:spChg chg="add mod">
          <ac:chgData name="Camille Arcangeli" userId="S::camille.arcangeli@soren.eco::82cbca87-af8c-493c-9224-44aae4c8bca5" providerId="AD" clId="Web-{257D8440-8425-7217-30A1-48D796E59E36}" dt="2026-09-22T08:45:32.863" v="483"/>
          <ac:spMkLst>
            <pc:docMk/>
            <pc:sldMk cId="2051928920" sldId="257"/>
            <ac:spMk id="38" creationId="{8EDBB40E-B3F2-1A96-17B2-2CDC72947BBC}"/>
          </ac:spMkLst>
        </pc:spChg>
        <pc:spChg chg="add mod">
          <ac:chgData name="Camille Arcangeli" userId="S::camille.arcangeli@soren.eco::82cbca87-af8c-493c-9224-44aae4c8bca5" providerId="AD" clId="Web-{257D8440-8425-7217-30A1-48D796E59E36}" dt="2026-09-22T08:45:32.863" v="484"/>
          <ac:spMkLst>
            <pc:docMk/>
            <pc:sldMk cId="2051928920" sldId="257"/>
            <ac:spMk id="39" creationId="{577CF070-3D69-B749-E4FF-670703243BCF}"/>
          </ac:spMkLst>
        </pc:spChg>
        <pc:spChg chg="mod">
          <ac:chgData name="Camille Arcangeli" userId="S::camille.arcangeli@soren.eco::82cbca87-af8c-493c-9224-44aae4c8bca5" providerId="AD" clId="Web-{257D8440-8425-7217-30A1-48D796E59E36}" dt="2026-09-22T08:45:32.863" v="485"/>
          <ac:spMkLst>
            <pc:docMk/>
            <pc:sldMk cId="2051928920" sldId="257"/>
            <ac:spMk id="40" creationId="{9FE5461E-7737-6A9A-F22F-6B15C296791F}"/>
          </ac:spMkLst>
        </pc:spChg>
        <pc:spChg chg="add mod">
          <ac:chgData name="Camille Arcangeli" userId="S::camille.arcangeli@soren.eco::82cbca87-af8c-493c-9224-44aae4c8bca5" providerId="AD" clId="Web-{257D8440-8425-7217-30A1-48D796E59E36}" dt="2026-09-22T08:45:32.863" v="486"/>
          <ac:spMkLst>
            <pc:docMk/>
            <pc:sldMk cId="2051928920" sldId="257"/>
            <ac:spMk id="41" creationId="{CB959DF4-F7A3-E22E-D89D-6D29A11CEA64}"/>
          </ac:spMkLst>
        </pc:spChg>
        <pc:spChg chg="add mod">
          <ac:chgData name="Camille Arcangeli" userId="S::camille.arcangeli@soren.eco::82cbca87-af8c-493c-9224-44aae4c8bca5" providerId="AD" clId="Web-{257D8440-8425-7217-30A1-48D796E59E36}" dt="2026-09-22T08:45:32.863" v="487"/>
          <ac:spMkLst>
            <pc:docMk/>
            <pc:sldMk cId="2051928920" sldId="257"/>
            <ac:spMk id="42" creationId="{77DE84E4-9C6A-4A7C-92FD-AA6A2D16BBF5}"/>
          </ac:spMkLst>
        </pc:spChg>
        <pc:spChg chg="mod">
          <ac:chgData name="Camille Arcangeli" userId="S::camille.arcangeli@soren.eco::82cbca87-af8c-493c-9224-44aae4c8bca5" providerId="AD" clId="Web-{257D8440-8425-7217-30A1-48D796E59E36}" dt="2026-09-22T08:45:32.863" v="488"/>
          <ac:spMkLst>
            <pc:docMk/>
            <pc:sldMk cId="2051928920" sldId="257"/>
            <ac:spMk id="43" creationId="{8E27E685-C5A6-0DAE-F81D-82209444D13D}"/>
          </ac:spMkLst>
        </pc:spChg>
        <pc:spChg chg="add mod">
          <ac:chgData name="Camille Arcangeli" userId="S::camille.arcangeli@soren.eco::82cbca87-af8c-493c-9224-44aae4c8bca5" providerId="AD" clId="Web-{257D8440-8425-7217-30A1-48D796E59E36}" dt="2026-09-22T08:45:32.863" v="489"/>
          <ac:spMkLst>
            <pc:docMk/>
            <pc:sldMk cId="2051928920" sldId="257"/>
            <ac:spMk id="44" creationId="{16635539-73C2-69B5-D30E-CC1DEAB777E0}"/>
          </ac:spMkLst>
        </pc:spChg>
        <pc:spChg chg="mod">
          <ac:chgData name="Camille Arcangeli" userId="S::camille.arcangeli@soren.eco::82cbca87-af8c-493c-9224-44aae4c8bca5" providerId="AD" clId="Web-{257D8440-8425-7217-30A1-48D796E59E36}" dt="2026-09-22T08:45:32.863" v="492"/>
          <ac:spMkLst>
            <pc:docMk/>
            <pc:sldMk cId="2051928920" sldId="257"/>
            <ac:spMk id="47" creationId="{81C9FF0E-6B31-EB58-ADC3-89558BD62B39}"/>
          </ac:spMkLst>
        </pc:spChg>
        <pc:spChg chg="add mod">
          <ac:chgData name="Camille Arcangeli" userId="S::camille.arcangeli@soren.eco::82cbca87-af8c-493c-9224-44aae4c8bca5" providerId="AD" clId="Web-{257D8440-8425-7217-30A1-48D796E59E36}" dt="2026-09-22T08:45:32.863" v="495"/>
          <ac:spMkLst>
            <pc:docMk/>
            <pc:sldMk cId="2051928920" sldId="257"/>
            <ac:spMk id="50" creationId="{DD71F9B6-176B-4C9E-68A3-3D3CFBDABBDD}"/>
          </ac:spMkLst>
        </pc:spChg>
        <pc:spChg chg="add mod">
          <ac:chgData name="Camille Arcangeli" userId="S::camille.arcangeli@soren.eco::82cbca87-af8c-493c-9224-44aae4c8bca5" providerId="AD" clId="Web-{257D8440-8425-7217-30A1-48D796E59E36}" dt="2026-09-22T08:45:32.879" v="498"/>
          <ac:spMkLst>
            <pc:docMk/>
            <pc:sldMk cId="2051928920" sldId="257"/>
            <ac:spMk id="53" creationId="{F665A2F4-B131-0C75-AD43-8D32D6747599}"/>
          </ac:spMkLst>
        </pc:spChg>
        <pc:spChg chg="add mod">
          <ac:chgData name="Camille Arcangeli" userId="S::camille.arcangeli@soren.eco::82cbca87-af8c-493c-9224-44aae4c8bca5" providerId="AD" clId="Web-{257D8440-8425-7217-30A1-48D796E59E36}" dt="2026-09-22T08:45:32.879" v="504"/>
          <ac:spMkLst>
            <pc:docMk/>
            <pc:sldMk cId="2051928920" sldId="257"/>
            <ac:spMk id="60" creationId="{6FBB5587-B84E-2198-3CB1-243D67FB7B34}"/>
          </ac:spMkLst>
        </pc:spChg>
        <pc:spChg chg="add mod">
          <ac:chgData name="Camille Arcangeli" userId="S::camille.arcangeli@soren.eco::82cbca87-af8c-493c-9224-44aae4c8bca5" providerId="AD" clId="Web-{257D8440-8425-7217-30A1-48D796E59E36}" dt="2026-09-22T08:45:32.879" v="507"/>
          <ac:spMkLst>
            <pc:docMk/>
            <pc:sldMk cId="2051928920" sldId="257"/>
            <ac:spMk id="63" creationId="{07AF0C8B-751A-E9B1-EC49-AEC1FD4A8080}"/>
          </ac:spMkLst>
        </pc:spChg>
        <pc:spChg chg="add mod">
          <ac:chgData name="Camille Arcangeli" userId="S::camille.arcangeli@soren.eco::82cbca87-af8c-493c-9224-44aae4c8bca5" providerId="AD" clId="Web-{257D8440-8425-7217-30A1-48D796E59E36}" dt="2026-09-22T08:45:32.879" v="510"/>
          <ac:spMkLst>
            <pc:docMk/>
            <pc:sldMk cId="2051928920" sldId="257"/>
            <ac:spMk id="66" creationId="{142D1D16-C310-7D9A-3FB1-F976E9AC3710}"/>
          </ac:spMkLst>
        </pc:spChg>
        <pc:spChg chg="mod">
          <ac:chgData name="Camille Arcangeli" userId="S::camille.arcangeli@soren.eco::82cbca87-af8c-493c-9224-44aae4c8bca5" providerId="AD" clId="Web-{257D8440-8425-7217-30A1-48D796E59E36}" dt="2026-09-22T08:45:32.894" v="515"/>
          <ac:spMkLst>
            <pc:docMk/>
            <pc:sldMk cId="2051928920" sldId="257"/>
            <ac:spMk id="72" creationId="{0C1567CE-6286-41A0-D89D-1422DAAA325C}"/>
          </ac:spMkLst>
        </pc:spChg>
        <pc:spChg chg="add mod">
          <ac:chgData name="Camille Arcangeli" userId="S::camille.arcangeli@soren.eco::82cbca87-af8c-493c-9224-44aae4c8bca5" providerId="AD" clId="Web-{257D8440-8425-7217-30A1-48D796E59E36}" dt="2026-09-22T08:45:32.894" v="516"/>
          <ac:spMkLst>
            <pc:docMk/>
            <pc:sldMk cId="2051928920" sldId="257"/>
            <ac:spMk id="73" creationId="{68210A2D-6659-2E13-5775-8E48F0786D87}"/>
          </ac:spMkLst>
        </pc:spChg>
        <pc:spChg chg="add mod">
          <ac:chgData name="Camille Arcangeli" userId="S::camille.arcangeli@soren.eco::82cbca87-af8c-493c-9224-44aae4c8bca5" providerId="AD" clId="Web-{257D8440-8425-7217-30A1-48D796E59E36}" dt="2026-09-22T08:45:32.894" v="519"/>
          <ac:spMkLst>
            <pc:docMk/>
            <pc:sldMk cId="2051928920" sldId="257"/>
            <ac:spMk id="76" creationId="{A631276D-A088-3CCF-7A0B-ABDE8E84CC8F}"/>
          </ac:spMkLst>
        </pc:spChg>
        <pc:spChg chg="add mod">
          <ac:chgData name="Camille Arcangeli" userId="S::camille.arcangeli@soren.eco::82cbca87-af8c-493c-9224-44aae4c8bca5" providerId="AD" clId="Web-{257D8440-8425-7217-30A1-48D796E59E36}" dt="2026-09-22T08:45:32.894" v="522"/>
          <ac:spMkLst>
            <pc:docMk/>
            <pc:sldMk cId="2051928920" sldId="257"/>
            <ac:spMk id="79" creationId="{1F711E2A-74CC-1FB1-3A09-AF369BB63DCE}"/>
          </ac:spMkLst>
        </pc:spChg>
        <pc:spChg chg="add mod">
          <ac:chgData name="Camille Arcangeli" userId="S::camille.arcangeli@soren.eco::82cbca87-af8c-493c-9224-44aae4c8bca5" providerId="AD" clId="Web-{257D8440-8425-7217-30A1-48D796E59E36}" dt="2026-09-22T08:46:16.176" v="535" actId="1076"/>
          <ac:spMkLst>
            <pc:docMk/>
            <pc:sldMk cId="2051928920" sldId="257"/>
            <ac:spMk id="83" creationId="{CEFF4796-66C8-4B20-138D-7ED7DDCCDEBD}"/>
          </ac:spMkLst>
        </pc:spChg>
        <pc:spChg chg="add">
          <ac:chgData name="Camille Arcangeli" userId="S::camille.arcangeli@soren.eco::82cbca87-af8c-493c-9224-44aae4c8bca5" providerId="AD" clId="Web-{257D8440-8425-7217-30A1-48D796E59E36}" dt="2026-09-22T08:47:27.506" v="536"/>
          <ac:spMkLst>
            <pc:docMk/>
            <pc:sldMk cId="2051928920" sldId="257"/>
            <ac:spMk id="84" creationId="{156BB271-24E0-3C82-5885-71239A498495}"/>
          </ac:spMkLst>
        </pc:spChg>
        <pc:spChg chg="add">
          <ac:chgData name="Camille Arcangeli" userId="S::camille.arcangeli@soren.eco::82cbca87-af8c-493c-9224-44aae4c8bca5" providerId="AD" clId="Web-{257D8440-8425-7217-30A1-48D796E59E36}" dt="2026-09-22T08:47:30.537" v="537"/>
          <ac:spMkLst>
            <pc:docMk/>
            <pc:sldMk cId="2051928920" sldId="257"/>
            <ac:spMk id="85" creationId="{0673DD1E-661F-116B-F985-1BE177A01B81}"/>
          </ac:spMkLst>
        </pc:spChg>
        <pc:spChg chg="add">
          <ac:chgData name="Camille Arcangeli" userId="S::camille.arcangeli@soren.eco::82cbca87-af8c-493c-9224-44aae4c8bca5" providerId="AD" clId="Web-{257D8440-8425-7217-30A1-48D796E59E36}" dt="2026-09-22T08:47:30.756" v="538"/>
          <ac:spMkLst>
            <pc:docMk/>
            <pc:sldMk cId="2051928920" sldId="257"/>
            <ac:spMk id="87" creationId="{249B3130-9C51-E9E3-23DD-93312E1F3342}"/>
          </ac:spMkLst>
        </pc:spChg>
        <pc:spChg chg="add">
          <ac:chgData name="Camille Arcangeli" userId="S::camille.arcangeli@soren.eco::82cbca87-af8c-493c-9224-44aae4c8bca5" providerId="AD" clId="Web-{257D8440-8425-7217-30A1-48D796E59E36}" dt="2026-09-22T08:47:30.756" v="538"/>
          <ac:spMkLst>
            <pc:docMk/>
            <pc:sldMk cId="2051928920" sldId="257"/>
            <ac:spMk id="88" creationId="{7F939C0D-12F2-09B7-A222-A9B411C0EF43}"/>
          </ac:spMkLst>
        </pc:spChg>
        <pc:picChg chg="mod">
          <ac:chgData name="Camille Arcangeli" userId="S::camille.arcangeli@soren.eco::82cbca87-af8c-493c-9224-44aae4c8bca5" providerId="AD" clId="Web-{257D8440-8425-7217-30A1-48D796E59E36}" dt="2026-09-22T08:42:29.094" v="400" actId="14100"/>
          <ac:picMkLst>
            <pc:docMk/>
            <pc:sldMk cId="2051928920" sldId="257"/>
            <ac:picMk id="28" creationId="{65539100-B063-410F-AABB-81C26834B4D1}"/>
          </ac:picMkLst>
        </pc:picChg>
        <pc:picChg chg="mod">
          <ac:chgData name="Camille Arcangeli" userId="S::camille.arcangeli@soren.eco::82cbca87-af8c-493c-9224-44aae4c8bca5" providerId="AD" clId="Web-{257D8440-8425-7217-30A1-48D796E59E36}" dt="2026-09-22T08:42:29.109" v="401" actId="14100"/>
          <ac:picMkLst>
            <pc:docMk/>
            <pc:sldMk cId="2051928920" sldId="257"/>
            <ac:picMk id="30" creationId="{862EDDF9-CB3A-403E-8422-7B776D6723B8}"/>
          </ac:picMkLst>
        </pc:picChg>
        <pc:picChg chg="mod">
          <ac:chgData name="Camille Arcangeli" userId="S::camille.arcangeli@soren.eco::82cbca87-af8c-493c-9224-44aae4c8bca5" providerId="AD" clId="Web-{257D8440-8425-7217-30A1-48D796E59E36}" dt="2026-09-22T08:42:29.109" v="402" actId="14100"/>
          <ac:picMkLst>
            <pc:docMk/>
            <pc:sldMk cId="2051928920" sldId="257"/>
            <ac:picMk id="32" creationId="{B56CA257-AAF3-4EF6-A3B0-3A6CE59B3B75}"/>
          </ac:picMkLst>
        </pc:picChg>
        <pc:picChg chg="mod">
          <ac:chgData name="Camille Arcangeli" userId="S::camille.arcangeli@soren.eco::82cbca87-af8c-493c-9224-44aae4c8bca5" providerId="AD" clId="Web-{257D8440-8425-7217-30A1-48D796E59E36}" dt="2026-09-22T08:43:23.204" v="418" actId="1076"/>
          <ac:picMkLst>
            <pc:docMk/>
            <pc:sldMk cId="2051928920" sldId="257"/>
            <ac:picMk id="34" creationId="{A0ECED12-27DF-444A-B4F3-532F11E11376}"/>
          </ac:picMkLst>
        </pc:picChg>
      </pc:sldChg>
      <pc:sldChg chg="mod modShow">
        <pc:chgData name="Camille Arcangeli" userId="S::camille.arcangeli@soren.eco::82cbca87-af8c-493c-9224-44aae4c8bca5" providerId="AD" clId="Web-{257D8440-8425-7217-30A1-48D796E59E36}" dt="2026-09-22T08:34:06.648" v="158"/>
        <pc:sldMkLst>
          <pc:docMk/>
          <pc:sldMk cId="2505465875" sldId="813"/>
        </pc:sldMkLst>
      </pc:sldChg>
      <pc:sldChg chg="mod modShow">
        <pc:chgData name="Camille Arcangeli" userId="S::camille.arcangeli@soren.eco::82cbca87-af8c-493c-9224-44aae4c8bca5" providerId="AD" clId="Web-{257D8440-8425-7217-30A1-48D796E59E36}" dt="2026-09-22T08:34:06.773" v="159"/>
        <pc:sldMkLst>
          <pc:docMk/>
          <pc:sldMk cId="446403718" sldId="814"/>
        </pc:sldMkLst>
      </pc:sldChg>
      <pc:sldChg chg="mod modShow">
        <pc:chgData name="Camille Arcangeli" userId="S::camille.arcangeli@soren.eco::82cbca87-af8c-493c-9224-44aae4c8bca5" providerId="AD" clId="Web-{257D8440-8425-7217-30A1-48D796E59E36}" dt="2026-09-22T08:34:06.913" v="160"/>
        <pc:sldMkLst>
          <pc:docMk/>
          <pc:sldMk cId="876810171" sldId="815"/>
        </pc:sldMkLst>
      </pc:sldChg>
      <pc:sldChg chg="mod modShow">
        <pc:chgData name="Camille Arcangeli" userId="S::camille.arcangeli@soren.eco::82cbca87-af8c-493c-9224-44aae4c8bca5" providerId="AD" clId="Web-{257D8440-8425-7217-30A1-48D796E59E36}" dt="2026-09-22T08:34:07.054" v="161"/>
        <pc:sldMkLst>
          <pc:docMk/>
          <pc:sldMk cId="2996032151" sldId="816"/>
        </pc:sldMkLst>
      </pc:sldChg>
      <pc:sldChg chg="mod modShow">
        <pc:chgData name="Camille Arcangeli" userId="S::camille.arcangeli@soren.eco::82cbca87-af8c-493c-9224-44aae4c8bca5" providerId="AD" clId="Web-{257D8440-8425-7217-30A1-48D796E59E36}" dt="2026-09-22T08:34:07.132" v="162"/>
        <pc:sldMkLst>
          <pc:docMk/>
          <pc:sldMk cId="712998928" sldId="818"/>
        </pc:sldMkLst>
      </pc:sldChg>
      <pc:sldChg chg="mod modShow">
        <pc:chgData name="Camille Arcangeli" userId="S::camille.arcangeli@soren.eco::82cbca87-af8c-493c-9224-44aae4c8bca5" providerId="AD" clId="Web-{257D8440-8425-7217-30A1-48D796E59E36}" dt="2026-09-22T08:34:07.273" v="163"/>
        <pc:sldMkLst>
          <pc:docMk/>
          <pc:sldMk cId="3038703700" sldId="819"/>
        </pc:sldMkLst>
      </pc:sldChg>
      <pc:sldChg chg="mod modShow">
        <pc:chgData name="Camille Arcangeli" userId="S::camille.arcangeli@soren.eco::82cbca87-af8c-493c-9224-44aae4c8bca5" providerId="AD" clId="Web-{257D8440-8425-7217-30A1-48D796E59E36}" dt="2026-09-22T08:34:07.632" v="165"/>
        <pc:sldMkLst>
          <pc:docMk/>
          <pc:sldMk cId="3743349354" sldId="820"/>
        </pc:sldMkLst>
      </pc:sldChg>
      <pc:sldChg chg="mod modShow">
        <pc:chgData name="Camille Arcangeli" userId="S::camille.arcangeli@soren.eco::82cbca87-af8c-493c-9224-44aae4c8bca5" providerId="AD" clId="Web-{257D8440-8425-7217-30A1-48D796E59E36}" dt="2026-09-22T08:34:07.304" v="164"/>
        <pc:sldMkLst>
          <pc:docMk/>
          <pc:sldMk cId="2869273193" sldId="826"/>
        </pc:sldMkLst>
      </pc:sldChg>
      <pc:sldChg chg="mod modShow">
        <pc:chgData name="Camille Arcangeli" userId="S::camille.arcangeli@soren.eco::82cbca87-af8c-493c-9224-44aae4c8bca5" providerId="AD" clId="Web-{257D8440-8425-7217-30A1-48D796E59E36}" dt="2026-09-22T08:34:06.538" v="157"/>
        <pc:sldMkLst>
          <pc:docMk/>
          <pc:sldMk cId="861908619" sldId="827"/>
        </pc:sldMkLst>
      </pc:sldChg>
      <pc:sldChg chg="addSp delSp modSp new mod ord modClrScheme chgLayout">
        <pc:chgData name="Camille Arcangeli" userId="S::camille.arcangeli@soren.eco::82cbca87-af8c-493c-9224-44aae4c8bca5" providerId="AD" clId="Web-{257D8440-8425-7217-30A1-48D796E59E36}" dt="2026-09-22T08:36:14.322" v="267" actId="1076"/>
        <pc:sldMkLst>
          <pc:docMk/>
          <pc:sldMk cId="2081907954" sldId="840"/>
        </pc:sldMkLst>
        <pc:spChg chg="mod">
          <ac:chgData name="Camille Arcangeli" userId="S::camille.arcangeli@soren.eco::82cbca87-af8c-493c-9224-44aae4c8bca5" providerId="AD" clId="Web-{257D8440-8425-7217-30A1-48D796E59E36}" dt="2026-09-22T08:33:08.256" v="147" actId="1076"/>
          <ac:spMkLst>
            <pc:docMk/>
            <pc:sldMk cId="2081907954" sldId="840"/>
            <ac:spMk id="2" creationId="{31FFA0B1-9C57-99E2-C1ED-D5E810084F96}"/>
          </ac:spMkLst>
        </pc:spChg>
        <pc:spChg chg="mod">
          <ac:chgData name="Camille Arcangeli" userId="S::camille.arcangeli@soren.eco::82cbca87-af8c-493c-9224-44aae4c8bca5" providerId="AD" clId="Web-{257D8440-8425-7217-30A1-48D796E59E36}" dt="2026-09-22T08:35:29.462" v="219" actId="20577"/>
          <ac:spMkLst>
            <pc:docMk/>
            <pc:sldMk cId="2081907954" sldId="840"/>
            <ac:spMk id="4" creationId="{10970F5D-8B5D-9353-81A3-2ACD8F298984}"/>
          </ac:spMkLst>
        </pc:spChg>
        <pc:spChg chg="mod">
          <ac:chgData name="Camille Arcangeli" userId="S::camille.arcangeli@soren.eco::82cbca87-af8c-493c-9224-44aae4c8bca5" providerId="AD" clId="Web-{257D8440-8425-7217-30A1-48D796E59E36}" dt="2026-09-22T08:28:59.314" v="16"/>
          <ac:spMkLst>
            <pc:docMk/>
            <pc:sldMk cId="2081907954" sldId="840"/>
            <ac:spMk id="5" creationId="{5437D9B4-7C41-C620-3072-D28ECBCA40F1}"/>
          </ac:spMkLst>
        </pc:spChg>
        <pc:spChg chg="add mod">
          <ac:chgData name="Camille Arcangeli" userId="S::camille.arcangeli@soren.eco::82cbca87-af8c-493c-9224-44aae4c8bca5" providerId="AD" clId="Web-{257D8440-8425-7217-30A1-48D796E59E36}" dt="2026-09-22T08:36:14.322" v="267" actId="1076"/>
          <ac:spMkLst>
            <pc:docMk/>
            <pc:sldMk cId="2081907954" sldId="840"/>
            <ac:spMk id="12" creationId="{DEA3834F-5A46-D63A-D29D-120406FFED5D}"/>
          </ac:spMkLst>
        </pc:spChg>
        <pc:picChg chg="add">
          <ac:chgData name="Camille Arcangeli" userId="S::camille.arcangeli@soren.eco::82cbca87-af8c-493c-9224-44aae4c8bca5" providerId="AD" clId="Web-{257D8440-8425-7217-30A1-48D796E59E36}" dt="2026-09-22T08:28:59.314" v="16"/>
          <ac:picMkLst>
            <pc:docMk/>
            <pc:sldMk cId="2081907954" sldId="840"/>
            <ac:picMk id="8" creationId="{975B131D-A875-D0C1-1E89-0D3DF097F5C4}"/>
          </ac:picMkLst>
        </pc:picChg>
      </pc:sldChg>
      <pc:sldMasterChg chg="addSldLayout">
        <pc:chgData name="Camille Arcangeli" userId="S::camille.arcangeli@soren.eco::82cbca87-af8c-493c-9224-44aae4c8bca5" providerId="AD" clId="Web-{257D8440-8425-7217-30A1-48D796E59E36}" dt="2026-09-22T08:19:13.444" v="2"/>
        <pc:sldMasterMkLst>
          <pc:docMk/>
          <pc:sldMasterMk cId="529418723" sldId="2147483648"/>
        </pc:sldMasterMkLst>
        <pc:sldLayoutChg chg="add">
          <pc:chgData name="Camille Arcangeli" userId="S::camille.arcangeli@soren.eco::82cbca87-af8c-493c-9224-44aae4c8bca5" providerId="AD" clId="Web-{257D8440-8425-7217-30A1-48D796E59E36}" dt="2026-09-22T08:19:13.444" v="2"/>
          <pc:sldLayoutMkLst>
            <pc:docMk/>
            <pc:sldMasterMk cId="529418723" sldId="2147483648"/>
            <pc:sldLayoutMk cId="3480827230" sldId="2147483673"/>
          </pc:sldLayoutMkLst>
        </pc:sldLayoutChg>
      </pc:sldMasterChg>
    </pc:docChg>
  </pc:docChgLst>
  <pc:docChgLst>
    <pc:chgData name="Camille Arcangeli" userId="S::camille.arcangeli@soren.eco::82cbca87-af8c-493c-9224-44aae4c8bca5" providerId="AD" clId="Web-{6A31DD1C-0825-DF6F-B40E-3876BDE8A66F}"/>
    <pc:docChg chg="modSld sldOrd addSection modSection">
      <pc:chgData name="Camille Arcangeli" userId="S::camille.arcangeli@soren.eco::82cbca87-af8c-493c-9224-44aae4c8bca5" providerId="AD" clId="Web-{6A31DD1C-0825-DF6F-B40E-3876BDE8A66F}" dt="2026-09-21T11:58:11.134" v="41"/>
      <pc:docMkLst>
        <pc:docMk/>
      </pc:docMkLst>
      <pc:sldChg chg="modSp ord">
        <pc:chgData name="Camille Arcangeli" userId="S::camille.arcangeli@soren.eco::82cbca87-af8c-493c-9224-44aae4c8bca5" providerId="AD" clId="Web-{6A31DD1C-0825-DF6F-B40E-3876BDE8A66F}" dt="2026-09-21T11:57:32.086" v="37" actId="20577"/>
        <pc:sldMkLst>
          <pc:docMk/>
          <pc:sldMk cId="3230843009" sldId="783"/>
        </pc:sldMkLst>
        <pc:spChg chg="mod">
          <ac:chgData name="Camille Arcangeli" userId="S::camille.arcangeli@soren.eco::82cbca87-af8c-493c-9224-44aae4c8bca5" providerId="AD" clId="Web-{6A31DD1C-0825-DF6F-B40E-3876BDE8A66F}" dt="2026-09-21T11:57:32.086" v="37" actId="20577"/>
          <ac:spMkLst>
            <pc:docMk/>
            <pc:sldMk cId="3230843009" sldId="783"/>
            <ac:spMk id="9" creationId="{189866B9-341F-7433-8009-4FFE2F194200}"/>
          </ac:spMkLst>
        </pc:spChg>
        <pc:spChg chg="mod">
          <ac:chgData name="Camille Arcangeli" userId="S::camille.arcangeli@soren.eco::82cbca87-af8c-493c-9224-44aae4c8bca5" providerId="AD" clId="Web-{6A31DD1C-0825-DF6F-B40E-3876BDE8A66F}" dt="2026-09-21T11:57:04.305" v="27" actId="1076"/>
          <ac:spMkLst>
            <pc:docMk/>
            <pc:sldMk cId="3230843009" sldId="783"/>
            <ac:spMk id="10" creationId="{62623EC5-66C9-0060-128B-42DF9DEDB810}"/>
          </ac:spMkLst>
        </pc:spChg>
      </pc:sldChg>
      <pc:sldChg chg="modSp">
        <pc:chgData name="Camille Arcangeli" userId="S::camille.arcangeli@soren.eco::82cbca87-af8c-493c-9224-44aae4c8bca5" providerId="AD" clId="Web-{6A31DD1C-0825-DF6F-B40E-3876BDE8A66F}" dt="2026-09-21T10:01:52.833" v="2" actId="1076"/>
        <pc:sldMkLst>
          <pc:docMk/>
          <pc:sldMk cId="897150153" sldId="809"/>
        </pc:sldMkLst>
        <pc:picChg chg="mod modCrop">
          <ac:chgData name="Camille Arcangeli" userId="S::camille.arcangeli@soren.eco::82cbca87-af8c-493c-9224-44aae4c8bca5" providerId="AD" clId="Web-{6A31DD1C-0825-DF6F-B40E-3876BDE8A66F}" dt="2026-09-21T10:01:52.833" v="2" actId="1076"/>
          <ac:picMkLst>
            <pc:docMk/>
            <pc:sldMk cId="897150153" sldId="809"/>
            <ac:picMk id="2" creationId="{248BBFC4-A6B0-323F-B8CE-12BC78FC8084}"/>
          </ac:picMkLst>
        </pc:picChg>
      </pc:sldChg>
      <pc:sldChg chg="addSp delSp modSp">
        <pc:chgData name="Camille Arcangeli" userId="S::camille.arcangeli@soren.eco::82cbca87-af8c-493c-9224-44aae4c8bca5" providerId="AD" clId="Web-{6A31DD1C-0825-DF6F-B40E-3876BDE8A66F}" dt="2026-09-21T10:12:57.026" v="17"/>
        <pc:sldMkLst>
          <pc:docMk/>
          <pc:sldMk cId="4119279149" sldId="828"/>
        </pc:sldMkLst>
        <pc:spChg chg="mod">
          <ac:chgData name="Camille Arcangeli" userId="S::camille.arcangeli@soren.eco::82cbca87-af8c-493c-9224-44aae4c8bca5" providerId="AD" clId="Web-{6A31DD1C-0825-DF6F-B40E-3876BDE8A66F}" dt="2026-09-21T10:11:42.260" v="7" actId="20577"/>
          <ac:spMkLst>
            <pc:docMk/>
            <pc:sldMk cId="4119279149" sldId="828"/>
            <ac:spMk id="8" creationId="{3D22B970-AB00-2DDD-A290-FD7B0EE64366}"/>
          </ac:spMkLst>
        </pc:spChg>
        <pc:picChg chg="add del">
          <ac:chgData name="Camille Arcangeli" userId="S::camille.arcangeli@soren.eco::82cbca87-af8c-493c-9224-44aae4c8bca5" providerId="AD" clId="Web-{6A31DD1C-0825-DF6F-B40E-3876BDE8A66F}" dt="2026-09-21T10:12:57.026" v="17"/>
          <ac:picMkLst>
            <pc:docMk/>
            <pc:sldMk cId="4119279149" sldId="828"/>
            <ac:picMk id="4" creationId="{68F1FF33-9366-141A-E7FE-AE002A01F64C}"/>
          </ac:picMkLst>
        </pc:picChg>
      </pc:sldChg>
      <pc:sldChg chg="delSp modSp">
        <pc:chgData name="Camille Arcangeli" userId="S::camille.arcangeli@soren.eco::82cbca87-af8c-493c-9224-44aae4c8bca5" providerId="AD" clId="Web-{6A31DD1C-0825-DF6F-B40E-3876BDE8A66F}" dt="2026-09-21T10:16:04.714" v="21" actId="1076"/>
        <pc:sldMkLst>
          <pc:docMk/>
          <pc:sldMk cId="428526851" sldId="834"/>
        </pc:sldMkLst>
        <pc:picChg chg="mod">
          <ac:chgData name="Camille Arcangeli" userId="S::camille.arcangeli@soren.eco::82cbca87-af8c-493c-9224-44aae4c8bca5" providerId="AD" clId="Web-{6A31DD1C-0825-DF6F-B40E-3876BDE8A66F}" dt="2026-09-21T10:16:04.714" v="21" actId="1076"/>
          <ac:picMkLst>
            <pc:docMk/>
            <pc:sldMk cId="428526851" sldId="834"/>
            <ac:picMk id="3" creationId="{4BAA2875-6E1A-59DB-CF67-E0189A4ACB64}"/>
          </ac:picMkLst>
        </pc:picChg>
      </pc:sldChg>
      <pc:sldChg chg="delSp modSp">
        <pc:chgData name="Camille Arcangeli" userId="S::camille.arcangeli@soren.eco::82cbca87-af8c-493c-9224-44aae4c8bca5" providerId="AD" clId="Web-{6A31DD1C-0825-DF6F-B40E-3876BDE8A66F}" dt="2026-09-21T11:58:11.134" v="41"/>
        <pc:sldMkLst>
          <pc:docMk/>
          <pc:sldMk cId="3488832985" sldId="836"/>
        </pc:sldMkLst>
        <pc:spChg chg="mod">
          <ac:chgData name="Camille Arcangeli" userId="S::camille.arcangeli@soren.eco::82cbca87-af8c-493c-9224-44aae4c8bca5" providerId="AD" clId="Web-{6A31DD1C-0825-DF6F-B40E-3876BDE8A66F}" dt="2026-09-21T11:58:07.649" v="40" actId="20577"/>
          <ac:spMkLst>
            <pc:docMk/>
            <pc:sldMk cId="3488832985" sldId="836"/>
            <ac:spMk id="3" creationId="{BDC6927A-EC1A-4F5A-BC77-02B303F2EE9D}"/>
          </ac:spMkLst>
        </pc:spChg>
      </pc:sldChg>
      <pc:sldChg chg="addSp modSp">
        <pc:chgData name="Camille Arcangeli" userId="S::camille.arcangeli@soren.eco::82cbca87-af8c-493c-9224-44aae4c8bca5" providerId="AD" clId="Web-{6A31DD1C-0825-DF6F-B40E-3876BDE8A66F}" dt="2026-09-21T10:10:30.744" v="4" actId="1076"/>
        <pc:sldMkLst>
          <pc:docMk/>
          <pc:sldMk cId="1492908936" sldId="837"/>
        </pc:sldMkLst>
        <pc:spChg chg="add mod">
          <ac:chgData name="Camille Arcangeli" userId="S::camille.arcangeli@soren.eco::82cbca87-af8c-493c-9224-44aae4c8bca5" providerId="AD" clId="Web-{6A31DD1C-0825-DF6F-B40E-3876BDE8A66F}" dt="2026-09-21T10:10:30.744" v="4" actId="1076"/>
          <ac:spMkLst>
            <pc:docMk/>
            <pc:sldMk cId="1492908936" sldId="837"/>
            <ac:spMk id="3" creationId="{4092A4FF-78DB-457F-52B5-04D4CD694495}"/>
          </ac:spMkLst>
        </pc:spChg>
      </pc:sldChg>
    </pc:docChg>
  </pc:docChgLst>
  <pc:docChgLst>
    <pc:chgData name="Camille Arcangeli" userId="S::camille.arcangeli@soren.eco::82cbca87-af8c-493c-9224-44aae4c8bca5" providerId="AD" clId="Web-{DE8156AB-58FA-292E-9BB6-1D1AB2F3134F}"/>
    <pc:docChg chg="addSld delSld modSld sldOrd modSection">
      <pc:chgData name="Camille Arcangeli" userId="S::camille.arcangeli@soren.eco::82cbca87-af8c-493c-9224-44aae4c8bca5" providerId="AD" clId="Web-{DE8156AB-58FA-292E-9BB6-1D1AB2F3134F}" dt="2026-09-14T09:11:41.320" v="218"/>
      <pc:docMkLst>
        <pc:docMk/>
      </pc:docMkLst>
      <pc:sldChg chg="modSp ord">
        <pc:chgData name="Camille Arcangeli" userId="S::camille.arcangeli@soren.eco::82cbca87-af8c-493c-9224-44aae4c8bca5" providerId="AD" clId="Web-{DE8156AB-58FA-292E-9BB6-1D1AB2F3134F}" dt="2026-09-14T09:05:07.649" v="198"/>
        <pc:sldMkLst>
          <pc:docMk/>
          <pc:sldMk cId="498507110" sldId="787"/>
        </pc:sldMkLst>
        <pc:spChg chg="mod">
          <ac:chgData name="Camille Arcangeli" userId="S::camille.arcangeli@soren.eco::82cbca87-af8c-493c-9224-44aae4c8bca5" providerId="AD" clId="Web-{DE8156AB-58FA-292E-9BB6-1D1AB2F3134F}" dt="2026-09-14T09:02:06.236" v="136" actId="20577"/>
          <ac:spMkLst>
            <pc:docMk/>
            <pc:sldMk cId="498507110" sldId="787"/>
            <ac:spMk id="3" creationId="{84425261-8E9D-2E5B-BE2B-CB518B0517BF}"/>
          </ac:spMkLst>
        </pc:spChg>
      </pc:sldChg>
      <pc:sldChg chg="modSp">
        <pc:chgData name="Camille Arcangeli" userId="S::camille.arcangeli@soren.eco::82cbca87-af8c-493c-9224-44aae4c8bca5" providerId="AD" clId="Web-{DE8156AB-58FA-292E-9BB6-1D1AB2F3134F}" dt="2026-09-14T08:59:56.825" v="65" actId="1076"/>
        <pc:sldMkLst>
          <pc:docMk/>
          <pc:sldMk cId="3224981672" sldId="807"/>
        </pc:sldMkLst>
        <pc:spChg chg="mod">
          <ac:chgData name="Camille Arcangeli" userId="S::camille.arcangeli@soren.eco::82cbca87-af8c-493c-9224-44aae4c8bca5" providerId="AD" clId="Web-{DE8156AB-58FA-292E-9BB6-1D1AB2F3134F}" dt="2026-09-14T08:59:56.825" v="65" actId="1076"/>
          <ac:spMkLst>
            <pc:docMk/>
            <pc:sldMk cId="3224981672" sldId="807"/>
            <ac:spMk id="8" creationId="{4AF2407D-C6AA-E070-7A51-20F4F855C986}"/>
          </ac:spMkLst>
        </pc:spChg>
      </pc:sldChg>
      <pc:sldChg chg="ord">
        <pc:chgData name="Camille Arcangeli" userId="S::camille.arcangeli@soren.eco::82cbca87-af8c-493c-9224-44aae4c8bca5" providerId="AD" clId="Web-{DE8156AB-58FA-292E-9BB6-1D1AB2F3134F}" dt="2026-09-14T09:05:18.055" v="199"/>
        <pc:sldMkLst>
          <pc:docMk/>
          <pc:sldMk cId="2541503715" sldId="808"/>
        </pc:sldMkLst>
      </pc:sldChg>
      <pc:sldChg chg="ord">
        <pc:chgData name="Camille Arcangeli" userId="S::camille.arcangeli@soren.eco::82cbca87-af8c-493c-9224-44aae4c8bca5" providerId="AD" clId="Web-{DE8156AB-58FA-292E-9BB6-1D1AB2F3134F}" dt="2026-09-14T09:05:23.103" v="200"/>
        <pc:sldMkLst>
          <pc:docMk/>
          <pc:sldMk cId="897150153" sldId="809"/>
        </pc:sldMkLst>
      </pc:sldChg>
      <pc:sldChg chg="ord">
        <pc:chgData name="Camille Arcangeli" userId="S::camille.arcangeli@soren.eco::82cbca87-af8c-493c-9224-44aae4c8bca5" providerId="AD" clId="Web-{DE8156AB-58FA-292E-9BB6-1D1AB2F3134F}" dt="2026-09-14T09:05:27.665" v="201"/>
        <pc:sldMkLst>
          <pc:docMk/>
          <pc:sldMk cId="3699610255" sldId="810"/>
        </pc:sldMkLst>
      </pc:sldChg>
      <pc:sldChg chg="ord">
        <pc:chgData name="Camille Arcangeli" userId="S::camille.arcangeli@soren.eco::82cbca87-af8c-493c-9224-44aae4c8bca5" providerId="AD" clId="Web-{DE8156AB-58FA-292E-9BB6-1D1AB2F3134F}" dt="2026-09-14T09:05:36.681" v="202"/>
        <pc:sldMkLst>
          <pc:docMk/>
          <pc:sldMk cId="1663663848" sldId="811"/>
        </pc:sldMkLst>
      </pc:sldChg>
      <pc:sldChg chg="ord">
        <pc:chgData name="Camille Arcangeli" userId="S::camille.arcangeli@soren.eco::82cbca87-af8c-493c-9224-44aae4c8bca5" providerId="AD" clId="Web-{DE8156AB-58FA-292E-9BB6-1D1AB2F3134F}" dt="2026-09-14T09:05:41.228" v="203"/>
        <pc:sldMkLst>
          <pc:docMk/>
          <pc:sldMk cId="185589889" sldId="812"/>
        </pc:sldMkLst>
      </pc:sldChg>
      <pc:sldChg chg="mod setBg">
        <pc:chgData name="Camille Arcangeli" userId="S::camille.arcangeli@soren.eco::82cbca87-af8c-493c-9224-44aae4c8bca5" providerId="AD" clId="Web-{DE8156AB-58FA-292E-9BB6-1D1AB2F3134F}" dt="2026-09-14T09:11:23.366" v="216"/>
        <pc:sldMkLst>
          <pc:docMk/>
          <pc:sldMk cId="2505465875" sldId="813"/>
        </pc:sldMkLst>
      </pc:sldChg>
      <pc:sldChg chg="mod setBg">
        <pc:chgData name="Camille Arcangeli" userId="S::camille.arcangeli@soren.eco::82cbca87-af8c-493c-9224-44aae4c8bca5" providerId="AD" clId="Web-{DE8156AB-58FA-292E-9BB6-1D1AB2F3134F}" dt="2026-09-14T09:11:32.804" v="217"/>
        <pc:sldMkLst>
          <pc:docMk/>
          <pc:sldMk cId="446403718" sldId="814"/>
        </pc:sldMkLst>
      </pc:sldChg>
      <pc:sldChg chg="mod setBg">
        <pc:chgData name="Camille Arcangeli" userId="S::camille.arcangeli@soren.eco::82cbca87-af8c-493c-9224-44aae4c8bca5" providerId="AD" clId="Web-{DE8156AB-58FA-292E-9BB6-1D1AB2F3134F}" dt="2026-09-14T09:11:41.320" v="218"/>
        <pc:sldMkLst>
          <pc:docMk/>
          <pc:sldMk cId="712998928" sldId="818"/>
        </pc:sldMkLst>
      </pc:sldChg>
      <pc:sldChg chg="modSp">
        <pc:chgData name="Camille Arcangeli" userId="S::camille.arcangeli@soren.eco::82cbca87-af8c-493c-9224-44aae4c8bca5" providerId="AD" clId="Web-{DE8156AB-58FA-292E-9BB6-1D1AB2F3134F}" dt="2026-09-14T09:07:05.028" v="209" actId="1076"/>
        <pc:sldMkLst>
          <pc:docMk/>
          <pc:sldMk cId="3038703700" sldId="819"/>
        </pc:sldMkLst>
        <pc:spChg chg="mod">
          <ac:chgData name="Camille Arcangeli" userId="S::camille.arcangeli@soren.eco::82cbca87-af8c-493c-9224-44aae4c8bca5" providerId="AD" clId="Web-{DE8156AB-58FA-292E-9BB6-1D1AB2F3134F}" dt="2026-09-14T09:07:03.606" v="208" actId="1076"/>
          <ac:spMkLst>
            <pc:docMk/>
            <pc:sldMk cId="3038703700" sldId="819"/>
            <ac:spMk id="10" creationId="{67A47BD7-B9CB-D786-1539-01C1148E4004}"/>
          </ac:spMkLst>
        </pc:spChg>
        <pc:picChg chg="mod">
          <ac:chgData name="Camille Arcangeli" userId="S::camille.arcangeli@soren.eco::82cbca87-af8c-493c-9224-44aae4c8bca5" providerId="AD" clId="Web-{DE8156AB-58FA-292E-9BB6-1D1AB2F3134F}" dt="2026-09-14T09:07:05.028" v="209" actId="1076"/>
          <ac:picMkLst>
            <pc:docMk/>
            <pc:sldMk cId="3038703700" sldId="819"/>
            <ac:picMk id="13314" creationId="{2D3F2BB0-57CB-AB4A-4C30-C62C5B52EE2E}"/>
          </ac:picMkLst>
        </pc:picChg>
      </pc:sldChg>
      <pc:sldChg chg="modSp">
        <pc:chgData name="Camille Arcangeli" userId="S::camille.arcangeli@soren.eco::82cbca87-af8c-493c-9224-44aae4c8bca5" providerId="AD" clId="Web-{DE8156AB-58FA-292E-9BB6-1D1AB2F3134F}" dt="2026-09-14T09:07:14.201" v="210" actId="1076"/>
        <pc:sldMkLst>
          <pc:docMk/>
          <pc:sldMk cId="3743349354" sldId="820"/>
        </pc:sldMkLst>
        <pc:spChg chg="mod">
          <ac:chgData name="Camille Arcangeli" userId="S::camille.arcangeli@soren.eco::82cbca87-af8c-493c-9224-44aae4c8bca5" providerId="AD" clId="Web-{DE8156AB-58FA-292E-9BB6-1D1AB2F3134F}" dt="2026-09-14T09:07:14.201" v="210" actId="1076"/>
          <ac:spMkLst>
            <pc:docMk/>
            <pc:sldMk cId="3743349354" sldId="820"/>
            <ac:spMk id="10" creationId="{D9F2D094-0862-F22E-4544-CF9BB386D11B}"/>
          </ac:spMkLst>
        </pc:spChg>
      </pc:sldChg>
      <pc:sldChg chg="addSp delSp modSp new ord">
        <pc:chgData name="Camille Arcangeli" userId="S::camille.arcangeli@soren.eco::82cbca87-af8c-493c-9224-44aae4c8bca5" providerId="AD" clId="Web-{DE8156AB-58FA-292E-9BB6-1D1AB2F3134F}" dt="2026-09-14T09:05:04.789" v="196"/>
        <pc:sldMkLst>
          <pc:docMk/>
          <pc:sldMk cId="2869273193" sldId="826"/>
        </pc:sldMkLst>
        <pc:spChg chg="mod">
          <ac:chgData name="Camille Arcangeli" userId="S::camille.arcangeli@soren.eco::82cbca87-af8c-493c-9224-44aae4c8bca5" providerId="AD" clId="Web-{DE8156AB-58FA-292E-9BB6-1D1AB2F3134F}" dt="2026-09-14T09:04:52.820" v="193" actId="20577"/>
          <ac:spMkLst>
            <pc:docMk/>
            <pc:sldMk cId="2869273193" sldId="826"/>
            <ac:spMk id="3" creationId="{5678F68C-B144-FC3B-822F-8E7DEAEBA601}"/>
          </ac:spMkLst>
        </pc:spChg>
        <pc:spChg chg="add mod">
          <ac:chgData name="Camille Arcangeli" userId="S::camille.arcangeli@soren.eco::82cbca87-af8c-493c-9224-44aae4c8bca5" providerId="AD" clId="Web-{DE8156AB-58FA-292E-9BB6-1D1AB2F3134F}" dt="2026-09-14T09:04:59.961" v="195" actId="20577"/>
          <ac:spMkLst>
            <pc:docMk/>
            <pc:sldMk cId="2869273193" sldId="826"/>
            <ac:spMk id="6" creationId="{7E2B7295-7DC7-172A-D1E3-C872F184EB27}"/>
          </ac:spMkLst>
        </pc:spChg>
      </pc:sldChg>
      <pc:sldChg chg="add mod replId setBg">
        <pc:chgData name="Camille Arcangeli" userId="S::camille.arcangeli@soren.eco::82cbca87-af8c-493c-9224-44aae4c8bca5" providerId="AD" clId="Web-{DE8156AB-58FA-292E-9BB6-1D1AB2F3134F}" dt="2026-09-14T09:11:07.069" v="214"/>
        <pc:sldMkLst>
          <pc:docMk/>
          <pc:sldMk cId="861908619" sldId="827"/>
        </pc:sldMkLst>
      </pc:sldChg>
      <pc:sldMasterChg chg="addSldLayout">
        <pc:chgData name="Camille Arcangeli" userId="S::camille.arcangeli@soren.eco::82cbca87-af8c-493c-9224-44aae4c8bca5" providerId="AD" clId="Web-{DE8156AB-58FA-292E-9BB6-1D1AB2F3134F}" dt="2026-09-14T09:10:20.301" v="211"/>
        <pc:sldMasterMkLst>
          <pc:docMk/>
          <pc:sldMasterMk cId="529418723" sldId="2147483648"/>
        </pc:sldMasterMkLst>
        <pc:sldLayoutChg chg="add">
          <pc:chgData name="Camille Arcangeli" userId="S::camille.arcangeli@soren.eco::82cbca87-af8c-493c-9224-44aae4c8bca5" providerId="AD" clId="Web-{DE8156AB-58FA-292E-9BB6-1D1AB2F3134F}" dt="2026-09-14T09:10:20.301" v="211"/>
          <pc:sldLayoutMkLst>
            <pc:docMk/>
            <pc:sldMasterMk cId="529418723" sldId="2147483648"/>
            <pc:sldLayoutMk cId="409032465" sldId="2147483672"/>
          </pc:sldLayoutMkLst>
        </pc:sldLayoutChg>
      </pc:sldMasterChg>
    </pc:docChg>
  </pc:docChgLst>
  <pc:docChgLst>
    <pc:chgData name="Camille Arcangeli" userId="S::camille.arcangeli@soren.eco::82cbca87-af8c-493c-9224-44aae4c8bca5" providerId="AD" clId="Web-{7EE69059-DE70-FA5B-7521-585E4BA4B895}"/>
    <pc:docChg chg="addSld delSld modSld sldOrd modSection">
      <pc:chgData name="Camille Arcangeli" userId="S::camille.arcangeli@soren.eco::82cbca87-af8c-493c-9224-44aae4c8bca5" providerId="AD" clId="Web-{7EE69059-DE70-FA5B-7521-585E4BA4B895}" dt="2026-09-11T14:25:42.123" v="243"/>
      <pc:docMkLst>
        <pc:docMk/>
      </pc:docMkLst>
      <pc:sldChg chg="addSp delSp modSp ord">
        <pc:chgData name="Camille Arcangeli" userId="S::camille.arcangeli@soren.eco::82cbca87-af8c-493c-9224-44aae4c8bca5" providerId="AD" clId="Web-{7EE69059-DE70-FA5B-7521-585E4BA4B895}" dt="2026-09-11T14:25:19.841" v="241" actId="1076"/>
        <pc:sldMkLst>
          <pc:docMk/>
          <pc:sldMk cId="1012443978" sldId="785"/>
        </pc:sldMkLst>
        <pc:spChg chg="add mod">
          <ac:chgData name="Camille Arcangeli" userId="S::camille.arcangeli@soren.eco::82cbca87-af8c-493c-9224-44aae4c8bca5" providerId="AD" clId="Web-{7EE69059-DE70-FA5B-7521-585E4BA4B895}" dt="2026-09-11T14:24:05.604" v="222" actId="1076"/>
          <ac:spMkLst>
            <pc:docMk/>
            <pc:sldMk cId="1012443978" sldId="785"/>
            <ac:spMk id="4" creationId="{51FC581D-B71F-86AA-BA6E-A5BD9F193E89}"/>
          </ac:spMkLst>
        </pc:spChg>
        <pc:spChg chg="mod">
          <ac:chgData name="Camille Arcangeli" userId="S::camille.arcangeli@soren.eco::82cbca87-af8c-493c-9224-44aae4c8bca5" providerId="AD" clId="Web-{7EE69059-DE70-FA5B-7521-585E4BA4B895}" dt="2026-09-11T14:22:16.443" v="196" actId="1076"/>
          <ac:spMkLst>
            <pc:docMk/>
            <pc:sldMk cId="1012443978" sldId="785"/>
            <ac:spMk id="9" creationId="{2B25D18C-F24F-8C70-A6E3-CBB10AA81447}"/>
          </ac:spMkLst>
        </pc:spChg>
        <pc:spChg chg="add">
          <ac:chgData name="Camille Arcangeli" userId="S::camille.arcangeli@soren.eco::82cbca87-af8c-493c-9224-44aae4c8bca5" providerId="AD" clId="Web-{7EE69059-DE70-FA5B-7521-585E4BA4B895}" dt="2026-09-11T14:23:11.445" v="210"/>
          <ac:spMkLst>
            <pc:docMk/>
            <pc:sldMk cId="1012443978" sldId="785"/>
            <ac:spMk id="13" creationId="{276D2C91-2219-3485-7EB1-3848F5026F89}"/>
          </ac:spMkLst>
        </pc:spChg>
        <pc:spChg chg="add mod">
          <ac:chgData name="Camille Arcangeli" userId="S::camille.arcangeli@soren.eco::82cbca87-af8c-493c-9224-44aae4c8bca5" providerId="AD" clId="Web-{7EE69059-DE70-FA5B-7521-585E4BA4B895}" dt="2026-09-11T14:24:17.416" v="227" actId="1076"/>
          <ac:spMkLst>
            <pc:docMk/>
            <pc:sldMk cId="1012443978" sldId="785"/>
            <ac:spMk id="15" creationId="{D9D86129-334A-1741-6CA9-33302E23A07B}"/>
          </ac:spMkLst>
        </pc:spChg>
        <pc:spChg chg="add mod">
          <ac:chgData name="Camille Arcangeli" userId="S::camille.arcangeli@soren.eco::82cbca87-af8c-493c-9224-44aae4c8bca5" providerId="AD" clId="Web-{7EE69059-DE70-FA5B-7521-585E4BA4B895}" dt="2026-09-11T14:24:38.480" v="231"/>
          <ac:spMkLst>
            <pc:docMk/>
            <pc:sldMk cId="1012443978" sldId="785"/>
            <ac:spMk id="16" creationId="{14EF1E72-332C-7DB1-3560-85D35B56845B}"/>
          </ac:spMkLst>
        </pc:spChg>
        <pc:picChg chg="add mod">
          <ac:chgData name="Camille Arcangeli" userId="S::camille.arcangeli@soren.eco::82cbca87-af8c-493c-9224-44aae4c8bca5" providerId="AD" clId="Web-{7EE69059-DE70-FA5B-7521-585E4BA4B895}" dt="2026-09-11T14:22:24.959" v="200" actId="1076"/>
          <ac:picMkLst>
            <pc:docMk/>
            <pc:sldMk cId="1012443978" sldId="785"/>
            <ac:picMk id="3" creationId="{480C568E-C65E-45EB-ACDC-6E725547CBC4}"/>
          </ac:picMkLst>
        </pc:picChg>
        <pc:picChg chg="add mod ord">
          <ac:chgData name="Camille Arcangeli" userId="S::camille.arcangeli@soren.eco::82cbca87-af8c-493c-9224-44aae4c8bca5" providerId="AD" clId="Web-{7EE69059-DE70-FA5B-7521-585E4BA4B895}" dt="2026-09-11T14:24:17.198" v="226" actId="1076"/>
          <ac:picMkLst>
            <pc:docMk/>
            <pc:sldMk cId="1012443978" sldId="785"/>
            <ac:picMk id="8" creationId="{139E2B14-04FA-3D25-BF56-509260979F11}"/>
          </ac:picMkLst>
        </pc:picChg>
      </pc:sldChg>
      <pc:sldChg chg="modSp">
        <pc:chgData name="Camille Arcangeli" userId="S::camille.arcangeli@soren.eco::82cbca87-af8c-493c-9224-44aae4c8bca5" providerId="AD" clId="Web-{7EE69059-DE70-FA5B-7521-585E4BA4B895}" dt="2026-09-11T14:16:37.650" v="145" actId="1076"/>
        <pc:sldMkLst>
          <pc:docMk/>
          <pc:sldMk cId="1553648167" sldId="806"/>
        </pc:sldMkLst>
        <pc:spChg chg="mod">
          <ac:chgData name="Camille Arcangeli" userId="S::camille.arcangeli@soren.eco::82cbca87-af8c-493c-9224-44aae4c8bca5" providerId="AD" clId="Web-{7EE69059-DE70-FA5B-7521-585E4BA4B895}" dt="2026-09-11T14:16:37.650" v="145" actId="1076"/>
          <ac:spMkLst>
            <pc:docMk/>
            <pc:sldMk cId="1553648167" sldId="806"/>
            <ac:spMk id="8" creationId="{16CC6F43-6564-7E55-9B0F-13268896440F}"/>
          </ac:spMkLst>
        </pc:spChg>
      </pc:sldChg>
      <pc:sldChg chg="modSp new ord">
        <pc:chgData name="Camille Arcangeli" userId="S::camille.arcangeli@soren.eco::82cbca87-af8c-493c-9224-44aae4c8bca5" providerId="AD" clId="Web-{7EE69059-DE70-FA5B-7521-585E4BA4B895}" dt="2026-09-11T14:10:20.918" v="58" actId="20577"/>
        <pc:sldMkLst>
          <pc:docMk/>
          <pc:sldMk cId="1939378977" sldId="821"/>
        </pc:sldMkLst>
        <pc:spChg chg="mod">
          <ac:chgData name="Camille Arcangeli" userId="S::camille.arcangeli@soren.eco::82cbca87-af8c-493c-9224-44aae4c8bca5" providerId="AD" clId="Web-{7EE69059-DE70-FA5B-7521-585E4BA4B895}" dt="2026-09-11T14:10:20.918" v="58" actId="20577"/>
          <ac:spMkLst>
            <pc:docMk/>
            <pc:sldMk cId="1939378977" sldId="821"/>
            <ac:spMk id="2" creationId="{CF986FFE-52D1-C569-1FB8-8ADE14A3152F}"/>
          </ac:spMkLst>
        </pc:spChg>
        <pc:spChg chg="mod">
          <ac:chgData name="Camille Arcangeli" userId="S::camille.arcangeli@soren.eco::82cbca87-af8c-493c-9224-44aae4c8bca5" providerId="AD" clId="Web-{7EE69059-DE70-FA5B-7521-585E4BA4B895}" dt="2026-09-11T14:06:25.612" v="20" actId="20577"/>
          <ac:spMkLst>
            <pc:docMk/>
            <pc:sldMk cId="1939378977" sldId="821"/>
            <ac:spMk id="5" creationId="{B30CF44F-4B1C-096E-39D6-18D30FCACE0F}"/>
          </ac:spMkLst>
        </pc:spChg>
        <pc:spChg chg="mod">
          <ac:chgData name="Camille Arcangeli" userId="S::camille.arcangeli@soren.eco::82cbca87-af8c-493c-9224-44aae4c8bca5" providerId="AD" clId="Web-{7EE69059-DE70-FA5B-7521-585E4BA4B895}" dt="2026-09-11T14:10:01.089" v="53" actId="20577"/>
          <ac:spMkLst>
            <pc:docMk/>
            <pc:sldMk cId="1939378977" sldId="821"/>
            <ac:spMk id="6" creationId="{480C2948-C732-669C-0420-48FE356D8244}"/>
          </ac:spMkLst>
        </pc:spChg>
      </pc:sldChg>
      <pc:sldChg chg="modSp new">
        <pc:chgData name="Camille Arcangeli" userId="S::camille.arcangeli@soren.eco::82cbca87-af8c-493c-9224-44aae4c8bca5" providerId="AD" clId="Web-{7EE69059-DE70-FA5B-7521-585E4BA4B895}" dt="2026-09-11T14:10:53.622" v="70" actId="14100"/>
        <pc:sldMkLst>
          <pc:docMk/>
          <pc:sldMk cId="2140484307" sldId="822"/>
        </pc:sldMkLst>
        <pc:spChg chg="mod">
          <ac:chgData name="Camille Arcangeli" userId="S::camille.arcangeli@soren.eco::82cbca87-af8c-493c-9224-44aae4c8bca5" providerId="AD" clId="Web-{7EE69059-DE70-FA5B-7521-585E4BA4B895}" dt="2026-09-11T14:10:16.574" v="57"/>
          <ac:spMkLst>
            <pc:docMk/>
            <pc:sldMk cId="2140484307" sldId="822"/>
            <ac:spMk id="2" creationId="{81C09252-25F5-BEA5-62BF-D916E5040B5B}"/>
          </ac:spMkLst>
        </pc:spChg>
        <pc:spChg chg="mod">
          <ac:chgData name="Camille Arcangeli" userId="S::camille.arcangeli@soren.eco::82cbca87-af8c-493c-9224-44aae4c8bca5" providerId="AD" clId="Web-{7EE69059-DE70-FA5B-7521-585E4BA4B895}" dt="2026-09-11T14:10:53.622" v="70" actId="14100"/>
          <ac:spMkLst>
            <pc:docMk/>
            <pc:sldMk cId="2140484307" sldId="822"/>
            <ac:spMk id="5" creationId="{DC557ED9-B07C-F178-B306-7E913D76AFFF}"/>
          </ac:spMkLst>
        </pc:spChg>
      </pc:sldChg>
      <pc:sldChg chg="modSp new">
        <pc:chgData name="Camille Arcangeli" userId="S::camille.arcangeli@soren.eco::82cbca87-af8c-493c-9224-44aae4c8bca5" providerId="AD" clId="Web-{7EE69059-DE70-FA5B-7521-585E4BA4B895}" dt="2026-09-11T14:14:30.755" v="95" actId="20577"/>
        <pc:sldMkLst>
          <pc:docMk/>
          <pc:sldMk cId="2295243737" sldId="823"/>
        </pc:sldMkLst>
        <pc:spChg chg="mod">
          <ac:chgData name="Camille Arcangeli" userId="S::camille.arcangeli@soren.eco::82cbca87-af8c-493c-9224-44aae4c8bca5" providerId="AD" clId="Web-{7EE69059-DE70-FA5B-7521-585E4BA4B895}" dt="2026-09-11T14:12:36.954" v="75" actId="20577"/>
          <ac:spMkLst>
            <pc:docMk/>
            <pc:sldMk cId="2295243737" sldId="823"/>
            <ac:spMk id="2" creationId="{722EBE44-9A37-1FC4-B786-911BC780F10C}"/>
          </ac:spMkLst>
        </pc:spChg>
        <pc:spChg chg="mod">
          <ac:chgData name="Camille Arcangeli" userId="S::camille.arcangeli@soren.eco::82cbca87-af8c-493c-9224-44aae4c8bca5" providerId="AD" clId="Web-{7EE69059-DE70-FA5B-7521-585E4BA4B895}" dt="2026-09-11T14:12:40.548" v="78" actId="20577"/>
          <ac:spMkLst>
            <pc:docMk/>
            <pc:sldMk cId="2295243737" sldId="823"/>
            <ac:spMk id="5" creationId="{ACB9615D-A7CF-4F99-31FD-59C7B27FDFEC}"/>
          </ac:spMkLst>
        </pc:spChg>
        <pc:spChg chg="mod">
          <ac:chgData name="Camille Arcangeli" userId="S::camille.arcangeli@soren.eco::82cbca87-af8c-493c-9224-44aae4c8bca5" providerId="AD" clId="Web-{7EE69059-DE70-FA5B-7521-585E4BA4B895}" dt="2026-09-11T14:14:30.755" v="95" actId="20577"/>
          <ac:spMkLst>
            <pc:docMk/>
            <pc:sldMk cId="2295243737" sldId="823"/>
            <ac:spMk id="6" creationId="{F57D7C2A-3FC3-9FC0-65FA-D72CE44C7138}"/>
          </ac:spMkLst>
        </pc:spChg>
      </pc:sldChg>
    </pc:docChg>
  </pc:docChgLst>
  <pc:docChgLst>
    <pc:chgData name="Camille Arcangeli" userId="S::camille.arcangeli@soren.eco::82cbca87-af8c-493c-9224-44aae4c8bca5" providerId="AD" clId="Web-{00000000-0000-0000-0000-000000000000}"/>
    <pc:docChg chg="modSld">
      <pc:chgData name="Camille Arcangeli" userId="S::camille.arcangeli@soren.eco::82cbca87-af8c-493c-9224-44aae4c8bca5" providerId="AD" clId="Web-{00000000-0000-0000-0000-000000000000}" dt="2026-09-22T09:11:31.203" v="413" actId="20577"/>
      <pc:docMkLst>
        <pc:docMk/>
      </pc:docMkLst>
      <pc:sldChg chg="addSp delSp modSp">
        <pc:chgData name="Camille Arcangeli" userId="S::camille.arcangeli@soren.eco::82cbca87-af8c-493c-9224-44aae4c8bca5" providerId="AD" clId="Web-{00000000-0000-0000-0000-000000000000}" dt="2026-09-22T09:11:31.203" v="413" actId="20577"/>
        <pc:sldMkLst>
          <pc:docMk/>
          <pc:sldMk cId="2051928920" sldId="257"/>
        </pc:sldMkLst>
        <pc:spChg chg="mod">
          <ac:chgData name="Camille Arcangeli" userId="S::camille.arcangeli@soren.eco::82cbca87-af8c-493c-9224-44aae4c8bca5" providerId="AD" clId="Web-{00000000-0000-0000-0000-000000000000}" dt="2026-09-22T09:00:14.848" v="386"/>
          <ac:spMkLst>
            <pc:docMk/>
            <pc:sldMk cId="2051928920" sldId="257"/>
            <ac:spMk id="2" creationId="{0664E24A-D716-82A5-0D1C-6DB22C8B6365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0:14.554" v="62" actId="1076"/>
          <ac:spMkLst>
            <pc:docMk/>
            <pc:sldMk cId="2051928920" sldId="257"/>
            <ac:spMk id="3" creationId="{39ECB36C-D39D-B234-A878-DD6AF7679A79}"/>
          </ac:spMkLst>
        </pc:spChg>
        <pc:spChg chg="add mod">
          <ac:chgData name="Camille Arcangeli" userId="S::camille.arcangeli@soren.eco::82cbca87-af8c-493c-9224-44aae4c8bca5" providerId="AD" clId="Web-{00000000-0000-0000-0000-000000000000}" dt="2026-09-22T08:49:32.898" v="56"/>
          <ac:spMkLst>
            <pc:docMk/>
            <pc:sldMk cId="2051928920" sldId="257"/>
            <ac:spMk id="6" creationId="{9CC97954-49F9-78A3-89FA-E05C9ACDABF3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0:20.742" v="64" actId="1076"/>
          <ac:spMkLst>
            <pc:docMk/>
            <pc:sldMk cId="2051928920" sldId="257"/>
            <ac:spMk id="8" creationId="{4A008E9F-5373-4D40-B566-4082E2DD7C6D}"/>
          </ac:spMkLst>
        </pc:spChg>
        <pc:spChg chg="add mod">
          <ac:chgData name="Camille Arcangeli" userId="S::camille.arcangeli@soren.eco::82cbca87-af8c-493c-9224-44aae4c8bca5" providerId="AD" clId="Web-{00000000-0000-0000-0000-000000000000}" dt="2026-09-22T08:49:41.320" v="57"/>
          <ac:spMkLst>
            <pc:docMk/>
            <pc:sldMk cId="2051928920" sldId="257"/>
            <ac:spMk id="9" creationId="{5565697F-D9CB-8D11-6448-5D335488661F}"/>
          </ac:spMkLst>
        </pc:spChg>
        <pc:spChg chg="add mod ord">
          <ac:chgData name="Camille Arcangeli" userId="S::camille.arcangeli@soren.eco::82cbca87-af8c-493c-9224-44aae4c8bca5" providerId="AD" clId="Web-{00000000-0000-0000-0000-000000000000}" dt="2026-09-22T08:52:41.678" v="187" actId="1076"/>
          <ac:spMkLst>
            <pc:docMk/>
            <pc:sldMk cId="2051928920" sldId="257"/>
            <ac:spMk id="10" creationId="{A6550096-2506-BEC3-6F89-3851CF6C16F8}"/>
          </ac:spMkLst>
        </pc:spChg>
        <pc:spChg chg="add mod ord">
          <ac:chgData name="Camille Arcangeli" userId="S::camille.arcangeli@soren.eco::82cbca87-af8c-493c-9224-44aae4c8bca5" providerId="AD" clId="Web-{00000000-0000-0000-0000-000000000000}" dt="2026-09-22T08:54:01.850" v="199" actId="1076"/>
          <ac:spMkLst>
            <pc:docMk/>
            <pc:sldMk cId="2051928920" sldId="257"/>
            <ac:spMk id="11" creationId="{949B816C-9AF3-92AC-2612-226876570FB7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8:48.942" v="332" actId="20577"/>
          <ac:spMkLst>
            <pc:docMk/>
            <pc:sldMk cId="2051928920" sldId="257"/>
            <ac:spMk id="12" creationId="{5E0A27F2-E027-4113-9AA1-2F81E9B9B6EE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0:20.789" v="65" actId="1076"/>
          <ac:spMkLst>
            <pc:docMk/>
            <pc:sldMk cId="2051928920" sldId="257"/>
            <ac:spMk id="13" creationId="{8FED2A1B-F90C-4634-9577-3E645D467122}"/>
          </ac:spMkLst>
        </pc:spChg>
        <pc:spChg chg="add mod">
          <ac:chgData name="Camille Arcangeli" userId="S::camille.arcangeli@soren.eco::82cbca87-af8c-493c-9224-44aae4c8bca5" providerId="AD" clId="Web-{00000000-0000-0000-0000-000000000000}" dt="2026-09-22T08:54:26.881" v="204" actId="1076"/>
          <ac:spMkLst>
            <pc:docMk/>
            <pc:sldMk cId="2051928920" sldId="257"/>
            <ac:spMk id="14" creationId="{C8A42C1C-127C-906B-6ABE-4BEB3416CA1D}"/>
          </ac:spMkLst>
        </pc:spChg>
        <pc:spChg chg="add mod">
          <ac:chgData name="Camille Arcangeli" userId="S::camille.arcangeli@soren.eco::82cbca87-af8c-493c-9224-44aae4c8bca5" providerId="AD" clId="Web-{00000000-0000-0000-0000-000000000000}" dt="2026-09-22T09:06:54.377" v="393" actId="20577"/>
          <ac:spMkLst>
            <pc:docMk/>
            <pc:sldMk cId="2051928920" sldId="257"/>
            <ac:spMk id="15" creationId="{5B4991E3-873E-1B8C-ED37-0D769684AC7E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7:18.552" v="251" actId="20577"/>
          <ac:spMkLst>
            <pc:docMk/>
            <pc:sldMk cId="2051928920" sldId="257"/>
            <ac:spMk id="17" creationId="{75C08E27-2BA6-48CC-9B4D-8A3858C46698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9:47.489" v="385" actId="20577"/>
          <ac:spMkLst>
            <pc:docMk/>
            <pc:sldMk cId="2051928920" sldId="257"/>
            <ac:spMk id="18" creationId="{75E251E6-EC43-4128-B5E4-E2BDBA75F7AA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7:16.161" v="249" actId="20577"/>
          <ac:spMkLst>
            <pc:docMk/>
            <pc:sldMk cId="2051928920" sldId="257"/>
            <ac:spMk id="19" creationId="{1557E6E0-F6EF-4469-95D1-223B1DCBA580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0:21.023" v="70" actId="1076"/>
          <ac:spMkLst>
            <pc:docMk/>
            <pc:sldMk cId="2051928920" sldId="257"/>
            <ac:spMk id="20" creationId="{8528B549-A958-4403-9D5A-E118E6A0C025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9:18.895" v="375" actId="20577"/>
          <ac:spMkLst>
            <pc:docMk/>
            <pc:sldMk cId="2051928920" sldId="257"/>
            <ac:spMk id="22" creationId="{909FF479-9E14-40B9-9089-6E01DFC68A04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7:21.271" v="253" actId="20577"/>
          <ac:spMkLst>
            <pc:docMk/>
            <pc:sldMk cId="2051928920" sldId="257"/>
            <ac:spMk id="23" creationId="{7631A9D9-F9EF-44B6-B66E-97BD5C930E34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0:37.773" v="169" actId="1076"/>
          <ac:spMkLst>
            <pc:docMk/>
            <pc:sldMk cId="2051928920" sldId="257"/>
            <ac:spMk id="27" creationId="{86C79B9F-4431-384E-1CB2-F0F84AFA95EC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0:54.320" v="171" actId="20577"/>
          <ac:spMkLst>
            <pc:docMk/>
            <pc:sldMk cId="2051928920" sldId="257"/>
            <ac:spMk id="29" creationId="{84047907-7D47-75AD-611C-249EB99C6FD7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0:32.117" v="126" actId="1076"/>
          <ac:spMkLst>
            <pc:docMk/>
            <pc:sldMk cId="2051928920" sldId="257"/>
            <ac:spMk id="33" creationId="{76158DC8-DDA4-CBC6-4206-B81377B348DC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9:11:30.875" v="411" actId="20577"/>
          <ac:spMkLst>
            <pc:docMk/>
            <pc:sldMk cId="2051928920" sldId="257"/>
            <ac:spMk id="36" creationId="{939CF084-39A1-F504-157D-9B752E3BDF50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5:32.193" v="230" actId="1076"/>
          <ac:spMkLst>
            <pc:docMk/>
            <pc:sldMk cId="2051928920" sldId="257"/>
            <ac:spMk id="37" creationId="{5D790C5D-18A8-52B5-7EDE-0C4F3AABF2A4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0:32.242" v="129" actId="1076"/>
          <ac:spMkLst>
            <pc:docMk/>
            <pc:sldMk cId="2051928920" sldId="257"/>
            <ac:spMk id="38" creationId="{8EDBB40E-B3F2-1A96-17B2-2CDC72947BBC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9:11:31.141" v="412" actId="20577"/>
          <ac:spMkLst>
            <pc:docMk/>
            <pc:sldMk cId="2051928920" sldId="257"/>
            <ac:spMk id="39" creationId="{577CF070-3D69-B749-E4FF-670703243BCF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5:43.068" v="235" actId="1076"/>
          <ac:spMkLst>
            <pc:docMk/>
            <pc:sldMk cId="2051928920" sldId="257"/>
            <ac:spMk id="40" creationId="{9FE5461E-7737-6A9A-F22F-6B15C296791F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0:32.367" v="132" actId="1076"/>
          <ac:spMkLst>
            <pc:docMk/>
            <pc:sldMk cId="2051928920" sldId="257"/>
            <ac:spMk id="41" creationId="{CB959DF4-F7A3-E22E-D89D-6D29A11CEA64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9:11:31.203" v="413" actId="20577"/>
          <ac:spMkLst>
            <pc:docMk/>
            <pc:sldMk cId="2051928920" sldId="257"/>
            <ac:spMk id="42" creationId="{77DE84E4-9C6A-4A7C-92FD-AA6A2D16BBF5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5:57.583" v="239" actId="1076"/>
          <ac:spMkLst>
            <pc:docMk/>
            <pc:sldMk cId="2051928920" sldId="257"/>
            <ac:spMk id="43" creationId="{8E27E685-C5A6-0DAE-F81D-82209444D13D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5:15.177" v="223" actId="20577"/>
          <ac:spMkLst>
            <pc:docMk/>
            <pc:sldMk cId="2051928920" sldId="257"/>
            <ac:spMk id="44" creationId="{16635539-73C2-69B5-D30E-CC1DEAB777E0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0:32.601" v="137" actId="1076"/>
          <ac:spMkLst>
            <pc:docMk/>
            <pc:sldMk cId="2051928920" sldId="257"/>
            <ac:spMk id="47" creationId="{81C9FF0E-6B31-EB58-ADC3-89558BD62B39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0:32.726" v="140" actId="1076"/>
          <ac:spMkLst>
            <pc:docMk/>
            <pc:sldMk cId="2051928920" sldId="257"/>
            <ac:spMk id="50" creationId="{DD71F9B6-176B-4C9E-68A3-3D3CFBDABBDD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0:32.851" v="143" actId="1076"/>
          <ac:spMkLst>
            <pc:docMk/>
            <pc:sldMk cId="2051928920" sldId="257"/>
            <ac:spMk id="53" creationId="{F665A2F4-B131-0C75-AD43-8D32D6747599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0:33.070" v="148" actId="1076"/>
          <ac:spMkLst>
            <pc:docMk/>
            <pc:sldMk cId="2051928920" sldId="257"/>
            <ac:spMk id="60" creationId="{6FBB5587-B84E-2198-3CB1-243D67FB7B34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0:33.195" v="151" actId="1076"/>
          <ac:spMkLst>
            <pc:docMk/>
            <pc:sldMk cId="2051928920" sldId="257"/>
            <ac:spMk id="63" creationId="{07AF0C8B-751A-E9B1-EC49-AEC1FD4A8080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0:33.320" v="154" actId="1076"/>
          <ac:spMkLst>
            <pc:docMk/>
            <pc:sldMk cId="2051928920" sldId="257"/>
            <ac:spMk id="66" creationId="{142D1D16-C310-7D9A-3FB1-F976E9AC3710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9:08:02.002" v="400"/>
          <ac:spMkLst>
            <pc:docMk/>
            <pc:sldMk cId="2051928920" sldId="257"/>
            <ac:spMk id="72" creationId="{0C1567CE-6286-41A0-D89D-1422DAAA325C}"/>
          </ac:spMkLst>
        </pc:spChg>
        <pc:spChg chg="mod ord">
          <ac:chgData name="Camille Arcangeli" userId="S::camille.arcangeli@soren.eco::82cbca87-af8c-493c-9224-44aae4c8bca5" providerId="AD" clId="Web-{00000000-0000-0000-0000-000000000000}" dt="2026-09-22T08:54:12.959" v="202" actId="1076"/>
          <ac:spMkLst>
            <pc:docMk/>
            <pc:sldMk cId="2051928920" sldId="257"/>
            <ac:spMk id="73" creationId="{68210A2D-6659-2E13-5775-8E48F0786D87}"/>
          </ac:spMkLst>
        </pc:spChg>
        <pc:spChg chg="mod ord">
          <ac:chgData name="Camille Arcangeli" userId="S::camille.arcangeli@soren.eco::82cbca87-af8c-493c-9224-44aae4c8bca5" providerId="AD" clId="Web-{00000000-0000-0000-0000-000000000000}" dt="2026-09-22T08:53:57.147" v="198"/>
          <ac:spMkLst>
            <pc:docMk/>
            <pc:sldMk cId="2051928920" sldId="257"/>
            <ac:spMk id="76" creationId="{A631276D-A088-3CCF-7A0B-ABDE8E84CC8F}"/>
          </ac:spMkLst>
        </pc:spChg>
        <pc:spChg chg="mod ord">
          <ac:chgData name="Camille Arcangeli" userId="S::camille.arcangeli@soren.eco::82cbca87-af8c-493c-9224-44aae4c8bca5" providerId="AD" clId="Web-{00000000-0000-0000-0000-000000000000}" dt="2026-09-22T08:54:23.256" v="203"/>
          <ac:spMkLst>
            <pc:docMk/>
            <pc:sldMk cId="2051928920" sldId="257"/>
            <ac:spMk id="79" creationId="{1F711E2A-74CC-1FB1-3A09-AF369BB63DCE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7:54.145" v="259" actId="1076"/>
          <ac:spMkLst>
            <pc:docMk/>
            <pc:sldMk cId="2051928920" sldId="257"/>
            <ac:spMk id="83" creationId="{CEFF4796-66C8-4B20-138D-7ED7DDCCDEBD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7:02.818" v="247" actId="20577"/>
          <ac:spMkLst>
            <pc:docMk/>
            <pc:sldMk cId="2051928920" sldId="257"/>
            <ac:spMk id="88" creationId="{7F939C0D-12F2-09B7-A222-A9B411C0EF43}"/>
          </ac:spMkLst>
        </pc:spChg>
        <pc:picChg chg="mod">
          <ac:chgData name="Camille Arcangeli" userId="S::camille.arcangeli@soren.eco::82cbca87-af8c-493c-9224-44aae4c8bca5" providerId="AD" clId="Web-{00000000-0000-0000-0000-000000000000}" dt="2026-09-22T08:50:21.242" v="73" actId="1076"/>
          <ac:picMkLst>
            <pc:docMk/>
            <pc:sldMk cId="2051928920" sldId="257"/>
            <ac:picMk id="28" creationId="{65539100-B063-410F-AABB-81C26834B4D1}"/>
          </ac:picMkLst>
        </pc:picChg>
        <pc:picChg chg="mod">
          <ac:chgData name="Camille Arcangeli" userId="S::camille.arcangeli@soren.eco::82cbca87-af8c-493c-9224-44aae4c8bca5" providerId="AD" clId="Web-{00000000-0000-0000-0000-000000000000}" dt="2026-09-22T08:50:21.289" v="74" actId="1076"/>
          <ac:picMkLst>
            <pc:docMk/>
            <pc:sldMk cId="2051928920" sldId="257"/>
            <ac:picMk id="30" creationId="{862EDDF9-CB3A-403E-8422-7B776D6723B8}"/>
          </ac:picMkLst>
        </pc:picChg>
        <pc:picChg chg="mod">
          <ac:chgData name="Camille Arcangeli" userId="S::camille.arcangeli@soren.eco::82cbca87-af8c-493c-9224-44aae4c8bca5" providerId="AD" clId="Web-{00000000-0000-0000-0000-000000000000}" dt="2026-09-22T08:50:21.335" v="75" actId="1076"/>
          <ac:picMkLst>
            <pc:docMk/>
            <pc:sldMk cId="2051928920" sldId="257"/>
            <ac:picMk id="32" creationId="{B56CA257-AAF3-4EF6-A3B0-3A6CE59B3B75}"/>
          </ac:picMkLst>
        </pc:picChg>
        <pc:picChg chg="mod">
          <ac:chgData name="Camille Arcangeli" userId="S::camille.arcangeli@soren.eco::82cbca87-af8c-493c-9224-44aae4c8bca5" providerId="AD" clId="Web-{00000000-0000-0000-0000-000000000000}" dt="2026-09-22T08:50:21.382" v="76" actId="1076"/>
          <ac:picMkLst>
            <pc:docMk/>
            <pc:sldMk cId="2051928920" sldId="257"/>
            <ac:picMk id="34" creationId="{A0ECED12-27DF-444A-B4F3-532F11E11376}"/>
          </ac:picMkLst>
        </pc:picChg>
      </pc:sldChg>
      <pc:sldChg chg="modSp">
        <pc:chgData name="Camille Arcangeli" userId="S::camille.arcangeli@soren.eco::82cbca87-af8c-493c-9224-44aae4c8bca5" providerId="AD" clId="Web-{00000000-0000-0000-0000-000000000000}" dt="2026-09-22T09:00:26.551" v="389" actId="20577"/>
        <pc:sldMkLst>
          <pc:docMk/>
          <pc:sldMk cId="1258472805" sldId="774"/>
        </pc:sldMkLst>
        <pc:spChg chg="mod">
          <ac:chgData name="Camille Arcangeli" userId="S::camille.arcangeli@soren.eco::82cbca87-af8c-493c-9224-44aae4c8bca5" providerId="AD" clId="Web-{00000000-0000-0000-0000-000000000000}" dt="2026-09-22T09:00:26.551" v="389" actId="20577"/>
          <ac:spMkLst>
            <pc:docMk/>
            <pc:sldMk cId="1258472805" sldId="774"/>
            <ac:spMk id="2" creationId="{ED7E5B0D-D5D1-34EB-CACF-0E69D25D2890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1T07:35:17.522" v="2" actId="1076"/>
          <ac:spMkLst>
            <pc:docMk/>
            <pc:sldMk cId="1258472805" sldId="774"/>
            <ac:spMk id="3" creationId="{E3F85DF6-ADF9-CDC1-B5BC-B0CC2401000A}"/>
          </ac:spMkLst>
        </pc:spChg>
      </pc:sldChg>
      <pc:sldChg chg="modSp">
        <pc:chgData name="Camille Arcangeli" userId="S::camille.arcangeli@soren.eco::82cbca87-af8c-493c-9224-44aae4c8bca5" providerId="AD" clId="Web-{00000000-0000-0000-0000-000000000000}" dt="2026-09-21T07:49:38.136" v="23" actId="1076"/>
        <pc:sldMkLst>
          <pc:docMk/>
          <pc:sldMk cId="3030194015" sldId="832"/>
        </pc:sldMkLst>
        <pc:spChg chg="mod">
          <ac:chgData name="Camille Arcangeli" userId="S::camille.arcangeli@soren.eco::82cbca87-af8c-493c-9224-44aae4c8bca5" providerId="AD" clId="Web-{00000000-0000-0000-0000-000000000000}" dt="2026-09-21T07:35:06.757" v="0" actId="14100"/>
          <ac:spMkLst>
            <pc:docMk/>
            <pc:sldMk cId="3030194015" sldId="832"/>
            <ac:spMk id="5" creationId="{668C238E-99D0-506E-963E-5980CACE451F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1T07:49:34.261" v="22" actId="14100"/>
          <ac:spMkLst>
            <pc:docMk/>
            <pc:sldMk cId="3030194015" sldId="832"/>
            <ac:spMk id="6" creationId="{C94320DF-91B8-0972-9376-ED545457674E}"/>
          </ac:spMkLst>
        </pc:spChg>
        <pc:graphicFrameChg chg="mod">
          <ac:chgData name="Camille Arcangeli" userId="S::camille.arcangeli@soren.eco::82cbca87-af8c-493c-9224-44aae4c8bca5" providerId="AD" clId="Web-{00000000-0000-0000-0000-000000000000}" dt="2026-09-21T07:49:38.136" v="23" actId="1076"/>
          <ac:graphicFrameMkLst>
            <pc:docMk/>
            <pc:sldMk cId="3030194015" sldId="832"/>
            <ac:graphicFrameMk id="8" creationId="{3600EEEC-02AB-DE73-A177-415F64D05012}"/>
          </ac:graphicFrameMkLst>
        </pc:graphicFrameChg>
      </pc:sldChg>
      <pc:sldChg chg="modSp">
        <pc:chgData name="Camille Arcangeli" userId="S::camille.arcangeli@soren.eco::82cbca87-af8c-493c-9224-44aae4c8bca5" providerId="AD" clId="Web-{00000000-0000-0000-0000-000000000000}" dt="2026-09-21T07:59:26.201" v="28" actId="14100"/>
        <pc:sldMkLst>
          <pc:docMk/>
          <pc:sldMk cId="3488832985" sldId="836"/>
        </pc:sldMkLst>
      </pc:sldChg>
      <pc:sldChg chg="modSp">
        <pc:chgData name="Camille Arcangeli" userId="S::camille.arcangeli@soren.eco::82cbca87-af8c-493c-9224-44aae4c8bca5" providerId="AD" clId="Web-{00000000-0000-0000-0000-000000000000}" dt="2026-09-21T07:49:11.464" v="21" actId="1076"/>
        <pc:sldMkLst>
          <pc:docMk/>
          <pc:sldMk cId="3796480021" sldId="838"/>
        </pc:sldMkLst>
        <pc:spChg chg="mod">
          <ac:chgData name="Camille Arcangeli" userId="S::camille.arcangeli@soren.eco::82cbca87-af8c-493c-9224-44aae4c8bca5" providerId="AD" clId="Web-{00000000-0000-0000-0000-000000000000}" dt="2026-09-21T07:48:59.073" v="16" actId="14100"/>
          <ac:spMkLst>
            <pc:docMk/>
            <pc:sldMk cId="3796480021" sldId="838"/>
            <ac:spMk id="5" creationId="{0ACB5CCB-A0B6-0682-5A4F-C2454A9B1ADE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1T07:49:02.542" v="18" actId="20577"/>
          <ac:spMkLst>
            <pc:docMk/>
            <pc:sldMk cId="3796480021" sldId="838"/>
            <ac:spMk id="6" creationId="{AFAC6613-AEAA-75A2-E10B-F21211496BC4}"/>
          </ac:spMkLst>
        </pc:spChg>
        <pc:picChg chg="mod">
          <ac:chgData name="Camille Arcangeli" userId="S::camille.arcangeli@soren.eco::82cbca87-af8c-493c-9224-44aae4c8bca5" providerId="AD" clId="Web-{00000000-0000-0000-0000-000000000000}" dt="2026-09-21T07:49:11.464" v="21" actId="1076"/>
          <ac:picMkLst>
            <pc:docMk/>
            <pc:sldMk cId="3796480021" sldId="838"/>
            <ac:picMk id="7" creationId="{D160F6A0-5277-3F65-30BA-90F1A34778AC}"/>
          </ac:picMkLst>
        </pc:picChg>
        <pc:picChg chg="mod">
          <ac:chgData name="Camille Arcangeli" userId="S::camille.arcangeli@soren.eco::82cbca87-af8c-493c-9224-44aae4c8bca5" providerId="AD" clId="Web-{00000000-0000-0000-0000-000000000000}" dt="2026-09-21T07:48:15.026" v="3" actId="1076"/>
          <ac:picMkLst>
            <pc:docMk/>
            <pc:sldMk cId="3796480021" sldId="838"/>
            <ac:picMk id="8" creationId="{66954D3C-5DCD-5B39-04AC-8A499B42A41B}"/>
          </ac:picMkLst>
        </pc:picChg>
      </pc:sldChg>
      <pc:sldChg chg="modSp">
        <pc:chgData name="Camille Arcangeli" userId="S::camille.arcangeli@soren.eco::82cbca87-af8c-493c-9224-44aae4c8bca5" providerId="AD" clId="Web-{00000000-0000-0000-0000-000000000000}" dt="2026-09-22T08:50:04.086" v="60" actId="20577"/>
        <pc:sldMkLst>
          <pc:docMk/>
          <pc:sldMk cId="2081907954" sldId="840"/>
        </pc:sldMkLst>
        <pc:spChg chg="mod">
          <ac:chgData name="Camille Arcangeli" userId="S::camille.arcangeli@soren.eco::82cbca87-af8c-493c-9224-44aae4c8bca5" providerId="AD" clId="Web-{00000000-0000-0000-0000-000000000000}" dt="2026-09-22T08:49:50.304" v="58" actId="20577"/>
          <ac:spMkLst>
            <pc:docMk/>
            <pc:sldMk cId="2081907954" sldId="840"/>
            <ac:spMk id="5" creationId="{5437D9B4-7C41-C620-3072-D28ECBCA40F1}"/>
          </ac:spMkLst>
        </pc:spChg>
        <pc:spChg chg="mod">
          <ac:chgData name="Camille Arcangeli" userId="S::camille.arcangeli@soren.eco::82cbca87-af8c-493c-9224-44aae4c8bca5" providerId="AD" clId="Web-{00000000-0000-0000-0000-000000000000}" dt="2026-09-22T08:50:04.086" v="60" actId="20577"/>
          <ac:spMkLst>
            <pc:docMk/>
            <pc:sldMk cId="2081907954" sldId="840"/>
            <ac:spMk id="12" creationId="{DEA3834F-5A46-D63A-D29D-120406FFED5D}"/>
          </ac:spMkLst>
        </pc:spChg>
      </pc:sldChg>
    </pc:docChg>
  </pc:docChgLst>
  <pc:docChgLst>
    <pc:chgData name="Camille Arcangeli" userId="S::camille.arcangeli@soren.eco::82cbca87-af8c-493c-9224-44aae4c8bca5" providerId="AD" clId="Web-{B78CAD2D-F9FF-FD59-8652-4B18B911BC5D}"/>
    <pc:docChg chg="addSld delSld modSld addSection modSection">
      <pc:chgData name="Camille Arcangeli" userId="S::camille.arcangeli@soren.eco::82cbca87-af8c-493c-9224-44aae4c8bca5" providerId="AD" clId="Web-{B78CAD2D-F9FF-FD59-8652-4B18B911BC5D}" dt="2026-09-15T16:09:53.414" v="817" actId="20577"/>
      <pc:docMkLst>
        <pc:docMk/>
      </pc:docMkLst>
      <pc:sldChg chg="modSp">
        <pc:chgData name="Camille Arcangeli" userId="S::camille.arcangeli@soren.eco::82cbca87-af8c-493c-9224-44aae4c8bca5" providerId="AD" clId="Web-{B78CAD2D-F9FF-FD59-8652-4B18B911BC5D}" dt="2026-09-15T16:07:48.374" v="783" actId="20577"/>
        <pc:sldMkLst>
          <pc:docMk/>
          <pc:sldMk cId="498507110" sldId="787"/>
        </pc:sldMkLst>
        <pc:spChg chg="mod">
          <ac:chgData name="Camille Arcangeli" userId="S::camille.arcangeli@soren.eco::82cbca87-af8c-493c-9224-44aae4c8bca5" providerId="AD" clId="Web-{B78CAD2D-F9FF-FD59-8652-4B18B911BC5D}" dt="2026-09-15T16:07:48.374" v="783" actId="20577"/>
          <ac:spMkLst>
            <pc:docMk/>
            <pc:sldMk cId="498507110" sldId="787"/>
            <ac:spMk id="3" creationId="{84425261-8E9D-2E5B-BE2B-CB518B0517BF}"/>
          </ac:spMkLst>
        </pc:spChg>
      </pc:sldChg>
      <pc:sldChg chg="addSp delSp modSp">
        <pc:chgData name="Camille Arcangeli" userId="S::camille.arcangeli@soren.eco::82cbca87-af8c-493c-9224-44aae4c8bca5" providerId="AD" clId="Web-{B78CAD2D-F9FF-FD59-8652-4B18B911BC5D}" dt="2026-09-15T15:39:50.085" v="356" actId="1076"/>
        <pc:sldMkLst>
          <pc:docMk/>
          <pc:sldMk cId="2541503715" sldId="808"/>
        </pc:sldMkLst>
        <pc:spChg chg="add mod">
          <ac:chgData name="Camille Arcangeli" userId="S::camille.arcangeli@soren.eco::82cbca87-af8c-493c-9224-44aae4c8bca5" providerId="AD" clId="Web-{B78CAD2D-F9FF-FD59-8652-4B18B911BC5D}" dt="2026-09-15T15:39:50.085" v="356" actId="1076"/>
          <ac:spMkLst>
            <pc:docMk/>
            <pc:sldMk cId="2541503715" sldId="808"/>
            <ac:spMk id="5" creationId="{BA81AC9D-9B15-9425-7FF9-B12F2F4319A8}"/>
          </ac:spMkLst>
        </pc:spChg>
        <pc:picChg chg="add">
          <ac:chgData name="Camille Arcangeli" userId="S::camille.arcangeli@soren.eco::82cbca87-af8c-493c-9224-44aae4c8bca5" providerId="AD" clId="Web-{B78CAD2D-F9FF-FD59-8652-4B18B911BC5D}" dt="2026-09-15T15:39:22.224" v="352"/>
          <ac:picMkLst>
            <pc:docMk/>
            <pc:sldMk cId="2541503715" sldId="808"/>
            <ac:picMk id="3" creationId="{F0710A48-FF95-20D3-B2FD-F8D46E0AB8C3}"/>
          </ac:picMkLst>
        </pc:picChg>
      </pc:sldChg>
      <pc:sldChg chg="addSp delSp modSp">
        <pc:chgData name="Camille Arcangeli" userId="S::camille.arcangeli@soren.eco::82cbca87-af8c-493c-9224-44aae4c8bca5" providerId="AD" clId="Web-{B78CAD2D-F9FF-FD59-8652-4B18B911BC5D}" dt="2026-09-15T15:40:46.761" v="362" actId="20577"/>
        <pc:sldMkLst>
          <pc:docMk/>
          <pc:sldMk cId="897150153" sldId="809"/>
        </pc:sldMkLst>
        <pc:spChg chg="mod">
          <ac:chgData name="Camille Arcangeli" userId="S::camille.arcangeli@soren.eco::82cbca87-af8c-493c-9224-44aae4c8bca5" providerId="AD" clId="Web-{B78CAD2D-F9FF-FD59-8652-4B18B911BC5D}" dt="2026-09-15T15:40:46.761" v="362" actId="20577"/>
          <ac:spMkLst>
            <pc:docMk/>
            <pc:sldMk cId="897150153" sldId="809"/>
            <ac:spMk id="3" creationId="{C6A3EF5E-74BB-2A3C-49BA-BABAA7F5E5C0}"/>
          </ac:spMkLst>
        </pc:spChg>
        <pc:picChg chg="add mod">
          <ac:chgData name="Camille Arcangeli" userId="S::camille.arcangeli@soren.eco::82cbca87-af8c-493c-9224-44aae4c8bca5" providerId="AD" clId="Web-{B78CAD2D-F9FF-FD59-8652-4B18B911BC5D}" dt="2026-09-15T15:40:34.542" v="361" actId="14100"/>
          <ac:picMkLst>
            <pc:docMk/>
            <pc:sldMk cId="897150153" sldId="809"/>
            <ac:picMk id="2" creationId="{248BBFC4-A6B0-323F-B8CE-12BC78FC8084}"/>
          </ac:picMkLst>
        </pc:picChg>
      </pc:sldChg>
      <pc:sldChg chg="modSp">
        <pc:chgData name="Camille Arcangeli" userId="S::camille.arcangeli@soren.eco::82cbca87-af8c-493c-9224-44aae4c8bca5" providerId="AD" clId="Web-{B78CAD2D-F9FF-FD59-8652-4B18B911BC5D}" dt="2026-09-15T15:05:21.659" v="4" actId="20577"/>
        <pc:sldMkLst>
          <pc:docMk/>
          <pc:sldMk cId="3699610255" sldId="810"/>
        </pc:sldMkLst>
        <pc:spChg chg="mod">
          <ac:chgData name="Camille Arcangeli" userId="S::camille.arcangeli@soren.eco::82cbca87-af8c-493c-9224-44aae4c8bca5" providerId="AD" clId="Web-{B78CAD2D-F9FF-FD59-8652-4B18B911BC5D}" dt="2026-09-15T15:05:16.253" v="2" actId="20577"/>
          <ac:spMkLst>
            <pc:docMk/>
            <pc:sldMk cId="3699610255" sldId="810"/>
            <ac:spMk id="4" creationId="{22BA47D5-F7E7-345C-D3F7-E648158D087F}"/>
          </ac:spMkLst>
        </pc:spChg>
        <pc:spChg chg="mod">
          <ac:chgData name="Camille Arcangeli" userId="S::camille.arcangeli@soren.eco::82cbca87-af8c-493c-9224-44aae4c8bca5" providerId="AD" clId="Web-{B78CAD2D-F9FF-FD59-8652-4B18B911BC5D}" dt="2026-09-15T15:05:21.659" v="4" actId="20577"/>
          <ac:spMkLst>
            <pc:docMk/>
            <pc:sldMk cId="3699610255" sldId="810"/>
            <ac:spMk id="8" creationId="{407265B5-D2DA-ED46-FB62-85F57407CB78}"/>
          </ac:spMkLst>
        </pc:spChg>
      </pc:sldChg>
      <pc:sldChg chg="addSp delSp modSp">
        <pc:chgData name="Camille Arcangeli" userId="S::camille.arcangeli@soren.eco::82cbca87-af8c-493c-9224-44aae4c8bca5" providerId="AD" clId="Web-{B78CAD2D-F9FF-FD59-8652-4B18B911BC5D}" dt="2026-09-15T15:46:03.424" v="423"/>
        <pc:sldMkLst>
          <pc:docMk/>
          <pc:sldMk cId="1663663848" sldId="811"/>
        </pc:sldMkLst>
        <pc:spChg chg="mod">
          <ac:chgData name="Camille Arcangeli" userId="S::camille.arcangeli@soren.eco::82cbca87-af8c-493c-9224-44aae4c8bca5" providerId="AD" clId="Web-{B78CAD2D-F9FF-FD59-8652-4B18B911BC5D}" dt="2026-09-15T15:44:41.153" v="413" actId="20577"/>
          <ac:spMkLst>
            <pc:docMk/>
            <pc:sldMk cId="1663663848" sldId="811"/>
            <ac:spMk id="4" creationId="{9A434B7D-61EC-BCD5-1DF0-BF06A5629901}"/>
          </ac:spMkLst>
        </pc:spChg>
        <pc:spChg chg="add mod">
          <ac:chgData name="Camille Arcangeli" userId="S::camille.arcangeli@soren.eco::82cbca87-af8c-493c-9224-44aae4c8bca5" providerId="AD" clId="Web-{B78CAD2D-F9FF-FD59-8652-4B18B911BC5D}" dt="2026-09-15T15:45:38.016" v="421" actId="1076"/>
          <ac:spMkLst>
            <pc:docMk/>
            <pc:sldMk cId="1663663848" sldId="811"/>
            <ac:spMk id="10" creationId="{FEF633FB-9F9B-005F-6E9E-77ED20837192}"/>
          </ac:spMkLst>
        </pc:spChg>
        <pc:picChg chg="add mod">
          <ac:chgData name="Camille Arcangeli" userId="S::camille.arcangeli@soren.eco::82cbca87-af8c-493c-9224-44aae4c8bca5" providerId="AD" clId="Web-{B78CAD2D-F9FF-FD59-8652-4B18B911BC5D}" dt="2026-09-15T15:45:26.703" v="419" actId="1076"/>
          <ac:picMkLst>
            <pc:docMk/>
            <pc:sldMk cId="1663663848" sldId="811"/>
            <ac:picMk id="5" creationId="{8BFCEC3A-7F24-EEB3-9C39-CC555ABA6E62}"/>
          </ac:picMkLst>
        </pc:picChg>
      </pc:sldChg>
      <pc:sldChg chg="addSp delSp modSp">
        <pc:chgData name="Camille Arcangeli" userId="S::camille.arcangeli@soren.eco::82cbca87-af8c-493c-9224-44aae4c8bca5" providerId="AD" clId="Web-{B78CAD2D-F9FF-FD59-8652-4B18B911BC5D}" dt="2026-09-15T15:52:52.531" v="587" actId="1076"/>
        <pc:sldMkLst>
          <pc:docMk/>
          <pc:sldMk cId="185589889" sldId="812"/>
        </pc:sldMkLst>
        <pc:spChg chg="mod">
          <ac:chgData name="Camille Arcangeli" userId="S::camille.arcangeli@soren.eco::82cbca87-af8c-493c-9224-44aae4c8bca5" providerId="AD" clId="Web-{B78CAD2D-F9FF-FD59-8652-4B18B911BC5D}" dt="2026-09-15T15:48:45.482" v="478" actId="20577"/>
          <ac:spMkLst>
            <pc:docMk/>
            <pc:sldMk cId="185589889" sldId="812"/>
            <ac:spMk id="2" creationId="{37F2036A-A579-83F4-FC1C-E71DE88643FE}"/>
          </ac:spMkLst>
        </pc:spChg>
        <pc:spChg chg="add mod">
          <ac:chgData name="Camille Arcangeli" userId="S::camille.arcangeli@soren.eco::82cbca87-af8c-493c-9224-44aae4c8bca5" providerId="AD" clId="Web-{B78CAD2D-F9FF-FD59-8652-4B18B911BC5D}" dt="2026-09-15T15:52:03.809" v="573" actId="20577"/>
          <ac:spMkLst>
            <pc:docMk/>
            <pc:sldMk cId="185589889" sldId="812"/>
            <ac:spMk id="5" creationId="{2E8BA399-BB53-507B-A7A4-1E6DBDB0352D}"/>
          </ac:spMkLst>
        </pc:spChg>
        <pc:spChg chg="add mod">
          <ac:chgData name="Camille Arcangeli" userId="S::camille.arcangeli@soren.eco::82cbca87-af8c-493c-9224-44aae4c8bca5" providerId="AD" clId="Web-{B78CAD2D-F9FF-FD59-8652-4B18B911BC5D}" dt="2026-09-15T15:52:28.013" v="580" actId="20577"/>
          <ac:spMkLst>
            <pc:docMk/>
            <pc:sldMk cId="185589889" sldId="812"/>
            <ac:spMk id="8" creationId="{42DEBCC1-5052-AE7F-754C-DC09325A8F3C}"/>
          </ac:spMkLst>
        </pc:spChg>
        <pc:spChg chg="add mod">
          <ac:chgData name="Camille Arcangeli" userId="S::camille.arcangeli@soren.eco::82cbca87-af8c-493c-9224-44aae4c8bca5" providerId="AD" clId="Web-{B78CAD2D-F9FF-FD59-8652-4B18B911BC5D}" dt="2026-09-15T15:52:45.233" v="583" actId="1076"/>
          <ac:spMkLst>
            <pc:docMk/>
            <pc:sldMk cId="185589889" sldId="812"/>
            <ac:spMk id="11" creationId="{F1D2ACAC-D290-E798-CB77-C4E01302BBCF}"/>
          </ac:spMkLst>
        </pc:spChg>
        <pc:spChg chg="add mod">
          <ac:chgData name="Camille Arcangeli" userId="S::camille.arcangeli@soren.eco::82cbca87-af8c-493c-9224-44aae4c8bca5" providerId="AD" clId="Web-{B78CAD2D-F9FF-FD59-8652-4B18B911BC5D}" dt="2026-09-15T15:52:48.780" v="585" actId="1076"/>
          <ac:spMkLst>
            <pc:docMk/>
            <pc:sldMk cId="185589889" sldId="812"/>
            <ac:spMk id="13" creationId="{006AB5C9-AE44-FEC7-01C4-0AF788F6D86A}"/>
          </ac:spMkLst>
        </pc:spChg>
        <pc:spChg chg="add mod">
          <ac:chgData name="Camille Arcangeli" userId="S::camille.arcangeli@soren.eco::82cbca87-af8c-493c-9224-44aae4c8bca5" providerId="AD" clId="Web-{B78CAD2D-F9FF-FD59-8652-4B18B911BC5D}" dt="2026-09-15T15:52:52.531" v="587" actId="1076"/>
          <ac:spMkLst>
            <pc:docMk/>
            <pc:sldMk cId="185589889" sldId="812"/>
            <ac:spMk id="15" creationId="{159A933F-C65E-FCB0-0AFC-3B98556CB10D}"/>
          </ac:spMkLst>
        </pc:spChg>
        <pc:picChg chg="add mod">
          <ac:chgData name="Camille Arcangeli" userId="S::camille.arcangeli@soren.eco::82cbca87-af8c-493c-9224-44aae4c8bca5" providerId="AD" clId="Web-{B78CAD2D-F9FF-FD59-8652-4B18B911BC5D}" dt="2026-09-15T15:50:32.677" v="528" actId="1076"/>
          <ac:picMkLst>
            <pc:docMk/>
            <pc:sldMk cId="185589889" sldId="812"/>
            <ac:picMk id="3" creationId="{319DF9D3-4813-398C-2F54-9C719B4D5883}"/>
          </ac:picMkLst>
        </pc:picChg>
      </pc:sldChg>
      <pc:sldChg chg="addSp delSp modSp">
        <pc:chgData name="Camille Arcangeli" userId="S::camille.arcangeli@soren.eco::82cbca87-af8c-493c-9224-44aae4c8bca5" providerId="AD" clId="Web-{B78CAD2D-F9FF-FD59-8652-4B18B911BC5D}" dt="2026-09-15T16:09:17.162" v="815" actId="1076"/>
        <pc:sldMkLst>
          <pc:docMk/>
          <pc:sldMk cId="2505465875" sldId="813"/>
        </pc:sldMkLst>
        <pc:spChg chg="mod">
          <ac:chgData name="Camille Arcangeli" userId="S::camille.arcangeli@soren.eco::82cbca87-af8c-493c-9224-44aae4c8bca5" providerId="AD" clId="Web-{B78CAD2D-F9FF-FD59-8652-4B18B911BC5D}" dt="2026-09-15T15:22:18.840" v="222" actId="14100"/>
          <ac:spMkLst>
            <pc:docMk/>
            <pc:sldMk cId="2505465875" sldId="813"/>
            <ac:spMk id="2" creationId="{51AF31FC-E579-3137-CC5A-380BE5DE406E}"/>
          </ac:spMkLst>
        </pc:spChg>
        <pc:spChg chg="mod">
          <ac:chgData name="Camille Arcangeli" userId="S::camille.arcangeli@soren.eco::82cbca87-af8c-493c-9224-44aae4c8bca5" providerId="AD" clId="Web-{B78CAD2D-F9FF-FD59-8652-4B18B911BC5D}" dt="2026-09-15T16:09:09.817" v="813" actId="20577"/>
          <ac:spMkLst>
            <pc:docMk/>
            <pc:sldMk cId="2505465875" sldId="813"/>
            <ac:spMk id="4" creationId="{A8F7EFD4-0222-2500-5D8A-57850D436FC3}"/>
          </ac:spMkLst>
        </pc:spChg>
        <pc:spChg chg="mod">
          <ac:chgData name="Camille Arcangeli" userId="S::camille.arcangeli@soren.eco::82cbca87-af8c-493c-9224-44aae4c8bca5" providerId="AD" clId="Web-{B78CAD2D-F9FF-FD59-8652-4B18B911BC5D}" dt="2026-09-15T15:12:03.984" v="121" actId="20577"/>
          <ac:spMkLst>
            <pc:docMk/>
            <pc:sldMk cId="2505465875" sldId="813"/>
            <ac:spMk id="9" creationId="{801DBF34-2476-08D6-57A1-E207FC21E32F}"/>
          </ac:spMkLst>
        </pc:spChg>
        <pc:spChg chg="add mod">
          <ac:chgData name="Camille Arcangeli" userId="S::camille.arcangeli@soren.eco::82cbca87-af8c-493c-9224-44aae4c8bca5" providerId="AD" clId="Web-{B78CAD2D-F9FF-FD59-8652-4B18B911BC5D}" dt="2026-09-15T15:19:49.376" v="195" actId="1076"/>
          <ac:spMkLst>
            <pc:docMk/>
            <pc:sldMk cId="2505465875" sldId="813"/>
            <ac:spMk id="10" creationId="{614EE326-2A1A-6970-1362-FE99412F17A8}"/>
          </ac:spMkLst>
        </pc:spChg>
        <pc:spChg chg="add mod">
          <ac:chgData name="Camille Arcangeli" userId="S::camille.arcangeli@soren.eco::82cbca87-af8c-493c-9224-44aae4c8bca5" providerId="AD" clId="Web-{B78CAD2D-F9FF-FD59-8652-4B18B911BC5D}" dt="2026-09-15T15:19:55.221" v="197" actId="1076"/>
          <ac:spMkLst>
            <pc:docMk/>
            <pc:sldMk cId="2505465875" sldId="813"/>
            <ac:spMk id="11" creationId="{5AEE2EC6-7285-0154-C199-87D9B1803357}"/>
          </ac:spMkLst>
        </pc:spChg>
        <pc:spChg chg="add mod">
          <ac:chgData name="Camille Arcangeli" userId="S::camille.arcangeli@soren.eco::82cbca87-af8c-493c-9224-44aae4c8bca5" providerId="AD" clId="Web-{B78CAD2D-F9FF-FD59-8652-4B18B911BC5D}" dt="2026-09-15T15:20:07.237" v="201" actId="1076"/>
          <ac:spMkLst>
            <pc:docMk/>
            <pc:sldMk cId="2505465875" sldId="813"/>
            <ac:spMk id="12" creationId="{61A17B3D-0511-90D6-FACF-BB7BC5E61AFA}"/>
          </ac:spMkLst>
        </pc:spChg>
        <pc:spChg chg="add mod">
          <ac:chgData name="Camille Arcangeli" userId="S::camille.arcangeli@soren.eco::82cbca87-af8c-493c-9224-44aae4c8bca5" providerId="AD" clId="Web-{B78CAD2D-F9FF-FD59-8652-4B18B911BC5D}" dt="2026-09-15T15:28:15.490" v="256" actId="1076"/>
          <ac:spMkLst>
            <pc:docMk/>
            <pc:sldMk cId="2505465875" sldId="813"/>
            <ac:spMk id="16" creationId="{2D0E76ED-625F-3AB8-5394-5D95ECE526D6}"/>
          </ac:spMkLst>
        </pc:spChg>
        <pc:picChg chg="add mod">
          <ac:chgData name="Camille Arcangeli" userId="S::camille.arcangeli@soren.eco::82cbca87-af8c-493c-9224-44aae4c8bca5" providerId="AD" clId="Web-{B78CAD2D-F9FF-FD59-8652-4B18B911BC5D}" dt="2026-09-15T16:09:17.162" v="815" actId="1076"/>
          <ac:picMkLst>
            <pc:docMk/>
            <pc:sldMk cId="2505465875" sldId="813"/>
            <ac:picMk id="3" creationId="{6C90B94A-E834-F68C-050F-F12956983B0E}"/>
          </ac:picMkLst>
        </pc:picChg>
        <pc:picChg chg="mod">
          <ac:chgData name="Camille Arcangeli" userId="S::camille.arcangeli@soren.eco::82cbca87-af8c-493c-9224-44aae4c8bca5" providerId="AD" clId="Web-{B78CAD2D-F9FF-FD59-8652-4B18B911BC5D}" dt="2026-09-15T15:19:19.281" v="188" actId="1076"/>
          <ac:picMkLst>
            <pc:docMk/>
            <pc:sldMk cId="2505465875" sldId="813"/>
            <ac:picMk id="6146" creationId="{B1E2C9A8-063D-8A95-A3CE-062D0EAA852D}"/>
          </ac:picMkLst>
        </pc:picChg>
      </pc:sldChg>
      <pc:sldChg chg="addSp modSp">
        <pc:chgData name="Camille Arcangeli" userId="S::camille.arcangeli@soren.eco::82cbca87-af8c-493c-9224-44aae4c8bca5" providerId="AD" clId="Web-{B78CAD2D-F9FF-FD59-8652-4B18B911BC5D}" dt="2026-09-15T15:47:01.522" v="432" actId="20577"/>
        <pc:sldMkLst>
          <pc:docMk/>
          <pc:sldMk cId="446403718" sldId="814"/>
        </pc:sldMkLst>
        <pc:spChg chg="mod">
          <ac:chgData name="Camille Arcangeli" userId="S::camille.arcangeli@soren.eco::82cbca87-af8c-493c-9224-44aae4c8bca5" providerId="AD" clId="Web-{B78CAD2D-F9FF-FD59-8652-4B18B911BC5D}" dt="2026-09-15T15:47:01.522" v="432" actId="20577"/>
          <ac:spMkLst>
            <pc:docMk/>
            <pc:sldMk cId="446403718" sldId="814"/>
            <ac:spMk id="2" creationId="{06CB46D8-67C3-DF30-C63B-22A20EB6661E}"/>
          </ac:spMkLst>
        </pc:spChg>
        <pc:spChg chg="mod">
          <ac:chgData name="Camille Arcangeli" userId="S::camille.arcangeli@soren.eco::82cbca87-af8c-493c-9224-44aae4c8bca5" providerId="AD" clId="Web-{B78CAD2D-F9FF-FD59-8652-4B18B911BC5D}" dt="2026-09-15T15:25:31.338" v="253" actId="20577"/>
          <ac:spMkLst>
            <pc:docMk/>
            <pc:sldMk cId="446403718" sldId="814"/>
            <ac:spMk id="4" creationId="{E6C46148-FD49-0AAA-FF98-A8907857113E}"/>
          </ac:spMkLst>
        </pc:spChg>
        <pc:spChg chg="mod">
          <ac:chgData name="Camille Arcangeli" userId="S::camille.arcangeli@soren.eco::82cbca87-af8c-493c-9224-44aae4c8bca5" providerId="AD" clId="Web-{B78CAD2D-F9FF-FD59-8652-4B18B911BC5D}" dt="2026-09-15T15:16:49.567" v="133" actId="20577"/>
          <ac:spMkLst>
            <pc:docMk/>
            <pc:sldMk cId="446403718" sldId="814"/>
            <ac:spMk id="9" creationId="{7E450657-C5A6-05E4-8D56-62F665F6F9A8}"/>
          </ac:spMkLst>
        </pc:spChg>
        <pc:picChg chg="add mod">
          <ac:chgData name="Camille Arcangeli" userId="S::camille.arcangeli@soren.eco::82cbca87-af8c-493c-9224-44aae4c8bca5" providerId="AD" clId="Web-{B78CAD2D-F9FF-FD59-8652-4B18B911BC5D}" dt="2026-09-15T15:25:18.618" v="248" actId="1076"/>
          <ac:picMkLst>
            <pc:docMk/>
            <pc:sldMk cId="446403718" sldId="814"/>
            <ac:picMk id="3" creationId="{5B04A8B8-D1EC-AFC7-9A92-745EC6EF7798}"/>
          </ac:picMkLst>
        </pc:picChg>
      </pc:sldChg>
      <pc:sldChg chg="addSp modSp">
        <pc:chgData name="Camille Arcangeli" userId="S::camille.arcangeli@soren.eco::82cbca87-af8c-493c-9224-44aae4c8bca5" providerId="AD" clId="Web-{B78CAD2D-F9FF-FD59-8652-4B18B911BC5D}" dt="2026-09-15T15:29:50.106" v="283" actId="1076"/>
        <pc:sldMkLst>
          <pc:docMk/>
          <pc:sldMk cId="876810171" sldId="815"/>
        </pc:sldMkLst>
        <pc:spChg chg="add mod">
          <ac:chgData name="Camille Arcangeli" userId="S::camille.arcangeli@soren.eco::82cbca87-af8c-493c-9224-44aae4c8bca5" providerId="AD" clId="Web-{B78CAD2D-F9FF-FD59-8652-4B18B911BC5D}" dt="2026-09-15T15:28:56.883" v="258" actId="1076"/>
          <ac:spMkLst>
            <pc:docMk/>
            <pc:sldMk cId="876810171" sldId="815"/>
            <ac:spMk id="4" creationId="{E788A207-AE86-7E93-75F8-449A9AFFA290}"/>
          </ac:spMkLst>
        </pc:spChg>
        <pc:spChg chg="add mod">
          <ac:chgData name="Camille Arcangeli" userId="S::camille.arcangeli@soren.eco::82cbca87-af8c-493c-9224-44aae4c8bca5" providerId="AD" clId="Web-{B78CAD2D-F9FF-FD59-8652-4B18B911BC5D}" dt="2026-09-15T15:29:00.306" v="260" actId="1076"/>
          <ac:spMkLst>
            <pc:docMk/>
            <pc:sldMk cId="876810171" sldId="815"/>
            <ac:spMk id="8" creationId="{FFBAB0A5-89C6-5CB6-ACDF-951B01C65693}"/>
          </ac:spMkLst>
        </pc:spChg>
        <pc:spChg chg="add mod">
          <ac:chgData name="Camille Arcangeli" userId="S::camille.arcangeli@soren.eco::82cbca87-af8c-493c-9224-44aae4c8bca5" providerId="AD" clId="Web-{B78CAD2D-F9FF-FD59-8652-4B18B911BC5D}" dt="2026-09-15T15:29:03.509" v="262" actId="1076"/>
          <ac:spMkLst>
            <pc:docMk/>
            <pc:sldMk cId="876810171" sldId="815"/>
            <ac:spMk id="10" creationId="{B9E22E0D-BD46-2283-DA7B-C18BB7291ED0}"/>
          </ac:spMkLst>
        </pc:spChg>
        <pc:spChg chg="add mod">
          <ac:chgData name="Camille Arcangeli" userId="S::camille.arcangeli@soren.eco::82cbca87-af8c-493c-9224-44aae4c8bca5" providerId="AD" clId="Web-{B78CAD2D-F9FF-FD59-8652-4B18B911BC5D}" dt="2026-09-15T15:29:06.837" v="264" actId="1076"/>
          <ac:spMkLst>
            <pc:docMk/>
            <pc:sldMk cId="876810171" sldId="815"/>
            <ac:spMk id="12" creationId="{14462AFE-E731-0F4C-6C16-51F6A2C4D137}"/>
          </ac:spMkLst>
        </pc:spChg>
        <pc:spChg chg="add mod">
          <ac:chgData name="Camille Arcangeli" userId="S::camille.arcangeli@soren.eco::82cbca87-af8c-493c-9224-44aae4c8bca5" providerId="AD" clId="Web-{B78CAD2D-F9FF-FD59-8652-4B18B911BC5D}" dt="2026-09-15T15:29:50.106" v="283" actId="1076"/>
          <ac:spMkLst>
            <pc:docMk/>
            <pc:sldMk cId="876810171" sldId="815"/>
            <ac:spMk id="14" creationId="{13E7B0D8-6B65-4734-7B94-FADA7E63C1D0}"/>
          </ac:spMkLst>
        </pc:spChg>
        <pc:picChg chg="mod">
          <ac:chgData name="Camille Arcangeli" userId="S::camille.arcangeli@soren.eco::82cbca87-af8c-493c-9224-44aae4c8bca5" providerId="AD" clId="Web-{B78CAD2D-F9FF-FD59-8652-4B18B911BC5D}" dt="2026-09-15T15:27:18.377" v="254" actId="1076"/>
          <ac:picMkLst>
            <pc:docMk/>
            <pc:sldMk cId="876810171" sldId="815"/>
            <ac:picMk id="7170" creationId="{CEC91DFE-CC2D-4CD8-D41A-0AFAE6AE37DC}"/>
          </ac:picMkLst>
        </pc:picChg>
      </pc:sldChg>
      <pc:sldChg chg="addSp delSp modSp">
        <pc:chgData name="Camille Arcangeli" userId="S::camille.arcangeli@soren.eco::82cbca87-af8c-493c-9224-44aae4c8bca5" providerId="AD" clId="Web-{B78CAD2D-F9FF-FD59-8652-4B18B911BC5D}" dt="2026-09-15T15:31:27.769" v="317" actId="1076"/>
        <pc:sldMkLst>
          <pc:docMk/>
          <pc:sldMk cId="2996032151" sldId="816"/>
        </pc:sldMkLst>
        <pc:spChg chg="add mod">
          <ac:chgData name="Camille Arcangeli" userId="S::camille.arcangeli@soren.eco::82cbca87-af8c-493c-9224-44aae4c8bca5" providerId="AD" clId="Web-{B78CAD2D-F9FF-FD59-8652-4B18B911BC5D}" dt="2026-09-15T15:30:28.937" v="310" actId="20577"/>
          <ac:spMkLst>
            <pc:docMk/>
            <pc:sldMk cId="2996032151" sldId="816"/>
            <ac:spMk id="8" creationId="{C2E8F90F-8DDC-EB8E-1F0C-D1EA103B7C92}"/>
          </ac:spMkLst>
        </pc:spChg>
        <pc:spChg chg="add mod">
          <ac:chgData name="Camille Arcangeli" userId="S::camille.arcangeli@soren.eco::82cbca87-af8c-493c-9224-44aae4c8bca5" providerId="AD" clId="Web-{B78CAD2D-F9FF-FD59-8652-4B18B911BC5D}" dt="2026-09-15T15:31:27.769" v="317" actId="1076"/>
          <ac:spMkLst>
            <pc:docMk/>
            <pc:sldMk cId="2996032151" sldId="816"/>
            <ac:spMk id="10" creationId="{357A4745-D456-6958-BC1F-D82AF9CD08F8}"/>
          </ac:spMkLst>
        </pc:spChg>
        <pc:picChg chg="mod">
          <ac:chgData name="Camille Arcangeli" userId="S::camille.arcangeli@soren.eco::82cbca87-af8c-493c-9224-44aae4c8bca5" providerId="AD" clId="Web-{B78CAD2D-F9FF-FD59-8652-4B18B911BC5D}" dt="2026-09-15T15:30:31.484" v="311" actId="1076"/>
          <ac:picMkLst>
            <pc:docMk/>
            <pc:sldMk cId="2996032151" sldId="816"/>
            <ac:picMk id="9218" creationId="{8781B197-479E-337B-C107-1D0762C90E74}"/>
          </ac:picMkLst>
        </pc:picChg>
      </pc:sldChg>
      <pc:sldChg chg="addSp modSp">
        <pc:chgData name="Camille Arcangeli" userId="S::camille.arcangeli@soren.eco::82cbca87-af8c-493c-9224-44aae4c8bca5" providerId="AD" clId="Web-{B78CAD2D-F9FF-FD59-8652-4B18B911BC5D}" dt="2026-09-15T15:33:01.994" v="333" actId="20577"/>
        <pc:sldMkLst>
          <pc:docMk/>
          <pc:sldMk cId="712998928" sldId="818"/>
        </pc:sldMkLst>
        <pc:spChg chg="mod">
          <ac:chgData name="Camille Arcangeli" userId="S::camille.arcangeli@soren.eco::82cbca87-af8c-493c-9224-44aae4c8bca5" providerId="AD" clId="Web-{B78CAD2D-F9FF-FD59-8652-4B18B911BC5D}" dt="2026-09-15T15:31:14.924" v="315" actId="20577"/>
          <ac:spMkLst>
            <pc:docMk/>
            <pc:sldMk cId="712998928" sldId="818"/>
            <ac:spMk id="9" creationId="{EFE07C76-BA36-422B-AD04-2CA6F47A7BCE}"/>
          </ac:spMkLst>
        </pc:spChg>
        <pc:spChg chg="add mod">
          <ac:chgData name="Camille Arcangeli" userId="S::camille.arcangeli@soren.eco::82cbca87-af8c-493c-9224-44aae4c8bca5" providerId="AD" clId="Web-{B78CAD2D-F9FF-FD59-8652-4B18B911BC5D}" dt="2026-09-15T15:31:52.286" v="324" actId="14100"/>
          <ac:spMkLst>
            <pc:docMk/>
            <pc:sldMk cId="712998928" sldId="818"/>
            <ac:spMk id="10" creationId="{EA0BCEA5-558A-B13B-1CE0-C33E92931E7A}"/>
          </ac:spMkLst>
        </pc:spChg>
        <pc:spChg chg="mod">
          <ac:chgData name="Camille Arcangeli" userId="S::camille.arcangeli@soren.eco::82cbca87-af8c-493c-9224-44aae4c8bca5" providerId="AD" clId="Web-{B78CAD2D-F9FF-FD59-8652-4B18B911BC5D}" dt="2026-09-15T15:33:01.994" v="333" actId="20577"/>
          <ac:spMkLst>
            <pc:docMk/>
            <pc:sldMk cId="712998928" sldId="818"/>
            <ac:spMk id="11" creationId="{5ABFAD1A-BC8D-BC8D-E947-7428EB993FC8}"/>
          </ac:spMkLst>
        </pc:spChg>
        <pc:spChg chg="add mod">
          <ac:chgData name="Camille Arcangeli" userId="S::camille.arcangeli@soren.eco::82cbca87-af8c-493c-9224-44aae4c8bca5" providerId="AD" clId="Web-{B78CAD2D-F9FF-FD59-8652-4B18B911BC5D}" dt="2026-09-15T15:32:01.256" v="327" actId="1076"/>
          <ac:spMkLst>
            <pc:docMk/>
            <pc:sldMk cId="712998928" sldId="818"/>
            <ac:spMk id="12" creationId="{411AC729-AF0F-1D1C-22CC-D376DCA57FD4}"/>
          </ac:spMkLst>
        </pc:spChg>
      </pc:sldChg>
      <pc:sldChg chg="addSp modSp">
        <pc:chgData name="Camille Arcangeli" userId="S::camille.arcangeli@soren.eco::82cbca87-af8c-493c-9224-44aae4c8bca5" providerId="AD" clId="Web-{B78CAD2D-F9FF-FD59-8652-4B18B911BC5D}" dt="2026-09-15T16:09:53.414" v="817" actId="20577"/>
        <pc:sldMkLst>
          <pc:docMk/>
          <pc:sldMk cId="3038703700" sldId="819"/>
        </pc:sldMkLst>
        <pc:spChg chg="add mod">
          <ac:chgData name="Camille Arcangeli" userId="S::camille.arcangeli@soren.eco::82cbca87-af8c-493c-9224-44aae4c8bca5" providerId="AD" clId="Web-{B78CAD2D-F9FF-FD59-8652-4B18B911BC5D}" dt="2026-09-15T15:32:28.508" v="332" actId="1076"/>
          <ac:spMkLst>
            <pc:docMk/>
            <pc:sldMk cId="3038703700" sldId="819"/>
            <ac:spMk id="3" creationId="{E5D46056-ACE6-0E4A-3A9B-16EA4402CB39}"/>
          </ac:spMkLst>
        </pc:spChg>
        <pc:spChg chg="mod">
          <ac:chgData name="Camille Arcangeli" userId="S::camille.arcangeli@soren.eco::82cbca87-af8c-493c-9224-44aae4c8bca5" providerId="AD" clId="Web-{B78CAD2D-F9FF-FD59-8652-4B18B911BC5D}" dt="2026-09-15T16:09:53.414" v="817" actId="20577"/>
          <ac:spMkLst>
            <pc:docMk/>
            <pc:sldMk cId="3038703700" sldId="819"/>
            <ac:spMk id="10" creationId="{67A47BD7-B9CB-D786-1539-01C1148E4004}"/>
          </ac:spMkLst>
        </pc:spChg>
      </pc:sldChg>
      <pc:sldChg chg="modSp">
        <pc:chgData name="Camille Arcangeli" userId="S::camille.arcangeli@soren.eco::82cbca87-af8c-493c-9224-44aae4c8bca5" providerId="AD" clId="Web-{B78CAD2D-F9FF-FD59-8652-4B18B911BC5D}" dt="2026-09-15T15:33:47.685" v="337" actId="1076"/>
        <pc:sldMkLst>
          <pc:docMk/>
          <pc:sldMk cId="3743349354" sldId="820"/>
        </pc:sldMkLst>
        <pc:spChg chg="mod">
          <ac:chgData name="Camille Arcangeli" userId="S::camille.arcangeli@soren.eco::82cbca87-af8c-493c-9224-44aae4c8bca5" providerId="AD" clId="Web-{B78CAD2D-F9FF-FD59-8652-4B18B911BC5D}" dt="2026-09-15T15:33:47.685" v="337" actId="1076"/>
          <ac:spMkLst>
            <pc:docMk/>
            <pc:sldMk cId="3743349354" sldId="820"/>
            <ac:spMk id="9" creationId="{559E221B-6C18-B272-C7E7-ABC448F81ADC}"/>
          </ac:spMkLst>
        </pc:spChg>
        <pc:spChg chg="mod">
          <ac:chgData name="Camille Arcangeli" userId="S::camille.arcangeli@soren.eco::82cbca87-af8c-493c-9224-44aae4c8bca5" providerId="AD" clId="Web-{B78CAD2D-F9FF-FD59-8652-4B18B911BC5D}" dt="2026-09-15T15:33:18.386" v="336" actId="20577"/>
          <ac:spMkLst>
            <pc:docMk/>
            <pc:sldMk cId="3743349354" sldId="820"/>
            <ac:spMk id="10" creationId="{D9F2D094-0862-F22E-4544-CF9BB386D11B}"/>
          </ac:spMkLst>
        </pc:spChg>
      </pc:sldChg>
      <pc:sldChg chg="modSp">
        <pc:chgData name="Camille Arcangeli" userId="S::camille.arcangeli@soren.eco::82cbca87-af8c-493c-9224-44aae4c8bca5" providerId="AD" clId="Web-{B78CAD2D-F9FF-FD59-8652-4B18B911BC5D}" dt="2026-09-15T15:34:07.921" v="341" actId="20577"/>
        <pc:sldMkLst>
          <pc:docMk/>
          <pc:sldMk cId="861908619" sldId="827"/>
        </pc:sldMkLst>
        <pc:spChg chg="mod">
          <ac:chgData name="Camille Arcangeli" userId="S::camille.arcangeli@soren.eco::82cbca87-af8c-493c-9224-44aae4c8bca5" providerId="AD" clId="Web-{B78CAD2D-F9FF-FD59-8652-4B18B911BC5D}" dt="2026-09-15T15:34:07.921" v="341" actId="20577"/>
          <ac:spMkLst>
            <pc:docMk/>
            <pc:sldMk cId="861908619" sldId="827"/>
            <ac:spMk id="3" creationId="{29889092-D2D0-DD59-C041-3034711F3788}"/>
          </ac:spMkLst>
        </pc:spChg>
      </pc:sldChg>
      <pc:sldChg chg="addSp delSp modSp add replId">
        <pc:chgData name="Camille Arcangeli" userId="S::camille.arcangeli@soren.eco::82cbca87-af8c-493c-9224-44aae4c8bca5" providerId="AD" clId="Web-{B78CAD2D-F9FF-FD59-8652-4B18B911BC5D}" dt="2026-09-15T15:58:47.977" v="722"/>
        <pc:sldMkLst>
          <pc:docMk/>
          <pc:sldMk cId="4119279149" sldId="828"/>
        </pc:sldMkLst>
        <pc:spChg chg="mod">
          <ac:chgData name="Camille Arcangeli" userId="S::camille.arcangeli@soren.eco::82cbca87-af8c-493c-9224-44aae4c8bca5" providerId="AD" clId="Web-{B78CAD2D-F9FF-FD59-8652-4B18B911BC5D}" dt="2026-09-15T15:57:29.738" v="701" actId="20577"/>
          <ac:spMkLst>
            <pc:docMk/>
            <pc:sldMk cId="4119279149" sldId="828"/>
            <ac:spMk id="2" creationId="{8DC84F69-D27E-EF92-E1B3-C714873A8C0D}"/>
          </ac:spMkLst>
        </pc:spChg>
        <pc:spChg chg="mod">
          <ac:chgData name="Camille Arcangeli" userId="S::camille.arcangeli@soren.eco::82cbca87-af8c-493c-9224-44aae4c8bca5" providerId="AD" clId="Web-{B78CAD2D-F9FF-FD59-8652-4B18B911BC5D}" dt="2026-09-15T15:58:12.694" v="711" actId="1076"/>
          <ac:spMkLst>
            <pc:docMk/>
            <pc:sldMk cId="4119279149" sldId="828"/>
            <ac:spMk id="8" creationId="{3D22B970-AB00-2DDD-A290-FD7B0EE64366}"/>
          </ac:spMkLst>
        </pc:spChg>
        <pc:spChg chg="mod">
          <ac:chgData name="Camille Arcangeli" userId="S::camille.arcangeli@soren.eco::82cbca87-af8c-493c-9224-44aae4c8bca5" providerId="AD" clId="Web-{B78CAD2D-F9FF-FD59-8652-4B18B911BC5D}" dt="2026-09-15T15:53:45.831" v="613" actId="14100"/>
          <ac:spMkLst>
            <pc:docMk/>
            <pc:sldMk cId="4119279149" sldId="828"/>
            <ac:spMk id="9" creationId="{F99C01AD-3924-6183-4F2C-1878633C886D}"/>
          </ac:spMkLst>
        </pc:spChg>
        <pc:spChg chg="add mod">
          <ac:chgData name="Camille Arcangeli" userId="S::camille.arcangeli@soren.eco::82cbca87-af8c-493c-9224-44aae4c8bca5" providerId="AD" clId="Web-{B78CAD2D-F9FF-FD59-8652-4B18B911BC5D}" dt="2026-09-15T15:58:35.195" v="717"/>
          <ac:spMkLst>
            <pc:docMk/>
            <pc:sldMk cId="4119279149" sldId="828"/>
            <ac:spMk id="10" creationId="{813CDD7B-CC50-E4D6-16EA-168EE5D80013}"/>
          </ac:spMkLst>
        </pc:spChg>
        <pc:spChg chg="mod ord">
          <ac:chgData name="Camille Arcangeli" userId="S::camille.arcangeli@soren.eco::82cbca87-af8c-493c-9224-44aae4c8bca5" providerId="AD" clId="Web-{B78CAD2D-F9FF-FD59-8652-4B18B911BC5D}" dt="2026-09-15T15:58:06.803" v="708" actId="1076"/>
          <ac:spMkLst>
            <pc:docMk/>
            <pc:sldMk cId="4119279149" sldId="828"/>
            <ac:spMk id="11" creationId="{0903FC11-9B38-AFB8-3AD3-EF2350A3715A}"/>
          </ac:spMkLst>
        </pc:spChg>
        <pc:picChg chg="add mod">
          <ac:chgData name="Camille Arcangeli" userId="S::camille.arcangeli@soren.eco::82cbca87-af8c-493c-9224-44aae4c8bca5" providerId="AD" clId="Web-{B78CAD2D-F9FF-FD59-8652-4B18B911BC5D}" dt="2026-09-15T15:58:04.943" v="707" actId="1076"/>
          <ac:picMkLst>
            <pc:docMk/>
            <pc:sldMk cId="4119279149" sldId="828"/>
            <ac:picMk id="4" creationId="{68F1FF33-9366-141A-E7FE-AE002A01F64C}"/>
          </ac:picMkLst>
        </pc:picChg>
      </pc:sldChg>
      <pc:sldChg chg="addSp delSp modSp add replId">
        <pc:chgData name="Camille Arcangeli" userId="S::camille.arcangeli@soren.eco::82cbca87-af8c-493c-9224-44aae4c8bca5" providerId="AD" clId="Web-{B78CAD2D-F9FF-FD59-8652-4B18B911BC5D}" dt="2026-09-15T16:06:15.712" v="767" actId="1076"/>
        <pc:sldMkLst>
          <pc:docMk/>
          <pc:sldMk cId="228724401" sldId="829"/>
        </pc:sldMkLst>
        <pc:spChg chg="mod">
          <ac:chgData name="Camille Arcangeli" userId="S::camille.arcangeli@soren.eco::82cbca87-af8c-493c-9224-44aae4c8bca5" providerId="AD" clId="Web-{B78CAD2D-F9FF-FD59-8652-4B18B911BC5D}" dt="2026-09-15T15:59:06.432" v="733" actId="20577"/>
          <ac:spMkLst>
            <pc:docMk/>
            <pc:sldMk cId="228724401" sldId="829"/>
            <ac:spMk id="8" creationId="{23E78687-E447-03B9-A86A-DA8410054D47}"/>
          </ac:spMkLst>
        </pc:spChg>
        <pc:spChg chg="mod">
          <ac:chgData name="Camille Arcangeli" userId="S::camille.arcangeli@soren.eco::82cbca87-af8c-493c-9224-44aae4c8bca5" providerId="AD" clId="Web-{B78CAD2D-F9FF-FD59-8652-4B18B911BC5D}" dt="2026-09-15T16:05:01.706" v="755" actId="1076"/>
          <ac:spMkLst>
            <pc:docMk/>
            <pc:sldMk cId="228724401" sldId="829"/>
            <ac:spMk id="10" creationId="{9FC8F741-9DD7-3B6C-7571-829D58A1245E}"/>
          </ac:spMkLst>
        </pc:spChg>
        <pc:spChg chg="mod ord">
          <ac:chgData name="Camille Arcangeli" userId="S::camille.arcangeli@soren.eco::82cbca87-af8c-493c-9224-44aae4c8bca5" providerId="AD" clId="Web-{B78CAD2D-F9FF-FD59-8652-4B18B911BC5D}" dt="2026-09-15T16:05:55.710" v="763"/>
          <ac:spMkLst>
            <pc:docMk/>
            <pc:sldMk cId="228724401" sldId="829"/>
            <ac:spMk id="11" creationId="{5B1D70CF-371A-AE37-A8DA-76E77A572C41}"/>
          </ac:spMkLst>
        </pc:spChg>
        <pc:spChg chg="add mod">
          <ac:chgData name="Camille Arcangeli" userId="S::camille.arcangeli@soren.eco::82cbca87-af8c-493c-9224-44aae4c8bca5" providerId="AD" clId="Web-{B78CAD2D-F9FF-FD59-8652-4B18B911BC5D}" dt="2026-09-15T16:06:15.712" v="767" actId="1076"/>
          <ac:spMkLst>
            <pc:docMk/>
            <pc:sldMk cId="228724401" sldId="829"/>
            <ac:spMk id="15" creationId="{CD3253BE-C0F7-3092-04E9-521C97B0179F}"/>
          </ac:spMkLst>
        </pc:spChg>
        <pc:grpChg chg="add mod ord">
          <ac:chgData name="Camille Arcangeli" userId="S::camille.arcangeli@soren.eco::82cbca87-af8c-493c-9224-44aae4c8bca5" providerId="AD" clId="Web-{B78CAD2D-F9FF-FD59-8652-4B18B911BC5D}" dt="2026-09-15T16:06:08.258" v="765" actId="1076"/>
          <ac:grpSpMkLst>
            <pc:docMk/>
            <pc:sldMk cId="228724401" sldId="829"/>
            <ac:grpSpMk id="16" creationId="{07A7A8EA-9E35-56BB-95CD-F5C0D39AC8D4}"/>
          </ac:grpSpMkLst>
        </pc:grpChg>
        <pc:picChg chg="add mod ord">
          <ac:chgData name="Camille Arcangeli" userId="S::camille.arcangeli@soren.eco::82cbca87-af8c-493c-9224-44aae4c8bca5" providerId="AD" clId="Web-{B78CAD2D-F9FF-FD59-8652-4B18B911BC5D}" dt="2026-09-15T16:05:47.475" v="760" actId="1076"/>
          <ac:picMkLst>
            <pc:docMk/>
            <pc:sldMk cId="228724401" sldId="829"/>
            <ac:picMk id="14" creationId="{B49CEB1C-DC76-7C09-92A5-B0C8E11C76DE}"/>
          </ac:picMkLst>
        </pc:picChg>
      </pc:sldChg>
    </pc:docChg>
  </pc:docChgLst>
  <pc:docChgLst>
    <pc:chgData name="Camille Arcangeli" userId="S::camille.arcangeli@soren.eco::82cbca87-af8c-493c-9224-44aae4c8bca5" providerId="AD" clId="Web-{CE422A8E-5504-7BFA-E821-E9EA145AC689}"/>
    <pc:docChg chg="delSld modSld sldOrd delSection modSection">
      <pc:chgData name="Camille Arcangeli" userId="S::camille.arcangeli@soren.eco::82cbca87-af8c-493c-9224-44aae4c8bca5" providerId="AD" clId="Web-{CE422A8E-5504-7BFA-E821-E9EA145AC689}" dt="2026-09-10T16:03:00.844" v="124"/>
      <pc:docMkLst>
        <pc:docMk/>
      </pc:docMkLst>
      <pc:sldChg chg="modSp">
        <pc:chgData name="Camille Arcangeli" userId="S::camille.arcangeli@soren.eco::82cbca87-af8c-493c-9224-44aae4c8bca5" providerId="AD" clId="Web-{CE422A8E-5504-7BFA-E821-E9EA145AC689}" dt="2026-09-10T16:02:34.061" v="119" actId="20577"/>
        <pc:sldMkLst>
          <pc:docMk/>
          <pc:sldMk cId="1258472805" sldId="774"/>
        </pc:sldMkLst>
        <pc:spChg chg="mod">
          <ac:chgData name="Camille Arcangeli" userId="S::camille.arcangeli@soren.eco::82cbca87-af8c-493c-9224-44aae4c8bca5" providerId="AD" clId="Web-{CE422A8E-5504-7BFA-E821-E9EA145AC689}" dt="2026-09-10T16:02:34.061" v="119" actId="20577"/>
          <ac:spMkLst>
            <pc:docMk/>
            <pc:sldMk cId="1258472805" sldId="774"/>
            <ac:spMk id="3" creationId="{E3F85DF6-ADF9-CDC1-B5BC-B0CC2401000A}"/>
          </ac:spMkLst>
        </pc:spChg>
      </pc:sldChg>
      <pc:sldChg chg="addSp delSp modSp ord">
        <pc:chgData name="Camille Arcangeli" userId="S::camille.arcangeli@soren.eco::82cbca87-af8c-493c-9224-44aae4c8bca5" providerId="AD" clId="Web-{CE422A8E-5504-7BFA-E821-E9EA145AC689}" dt="2026-09-10T16:03:00.844" v="124"/>
        <pc:sldMkLst>
          <pc:docMk/>
          <pc:sldMk cId="3230843009" sldId="783"/>
        </pc:sldMkLst>
        <pc:spChg chg="mod">
          <ac:chgData name="Camille Arcangeli" userId="S::camille.arcangeli@soren.eco::82cbca87-af8c-493c-9224-44aae4c8bca5" providerId="AD" clId="Web-{CE422A8E-5504-7BFA-E821-E9EA145AC689}" dt="2026-09-10T16:03:00.844" v="124"/>
          <ac:spMkLst>
            <pc:docMk/>
            <pc:sldMk cId="3230843009" sldId="783"/>
            <ac:spMk id="10" creationId="{62623EC5-66C9-0060-128B-42DF9DEDB810}"/>
          </ac:spMkLst>
        </pc:spChg>
        <pc:picChg chg="add mod">
          <ac:chgData name="Camille Arcangeli" userId="S::camille.arcangeli@soren.eco::82cbca87-af8c-493c-9224-44aae4c8bca5" providerId="AD" clId="Web-{CE422A8E-5504-7BFA-E821-E9EA145AC689}" dt="2026-09-10T15:38:23.288" v="36" actId="1076"/>
          <ac:picMkLst>
            <pc:docMk/>
            <pc:sldMk cId="3230843009" sldId="783"/>
            <ac:picMk id="2" creationId="{930B3A21-5484-01AF-1D99-DDC0493F9F3B}"/>
          </ac:picMkLst>
        </pc:picChg>
      </pc:sldChg>
      <pc:sldChg chg="addSp delSp modSp">
        <pc:chgData name="Camille Arcangeli" userId="S::camille.arcangeli@soren.eco::82cbca87-af8c-493c-9224-44aae4c8bca5" providerId="AD" clId="Web-{CE422A8E-5504-7BFA-E821-E9EA145AC689}" dt="2026-09-10T16:02:53.203" v="123" actId="20577"/>
        <pc:sldMkLst>
          <pc:docMk/>
          <pc:sldMk cId="3263414048" sldId="784"/>
        </pc:sldMkLst>
        <pc:spChg chg="mod">
          <ac:chgData name="Camille Arcangeli" userId="S::camille.arcangeli@soren.eco::82cbca87-af8c-493c-9224-44aae4c8bca5" providerId="AD" clId="Web-{CE422A8E-5504-7BFA-E821-E9EA145AC689}" dt="2026-09-10T16:00:11.415" v="102" actId="20577"/>
          <ac:spMkLst>
            <pc:docMk/>
            <pc:sldMk cId="3263414048" sldId="784"/>
            <ac:spMk id="9" creationId="{A71D58B2-B716-AA83-31D6-1467B988DE59}"/>
          </ac:spMkLst>
        </pc:spChg>
        <pc:spChg chg="mod">
          <ac:chgData name="Camille Arcangeli" userId="S::camille.arcangeli@soren.eco::82cbca87-af8c-493c-9224-44aae4c8bca5" providerId="AD" clId="Web-{CE422A8E-5504-7BFA-E821-E9EA145AC689}" dt="2026-09-10T15:38:43.492" v="40" actId="1076"/>
          <ac:spMkLst>
            <pc:docMk/>
            <pc:sldMk cId="3263414048" sldId="784"/>
            <ac:spMk id="21" creationId="{EA037D7D-BFAE-5792-660C-0D85972D48C6}"/>
          </ac:spMkLst>
        </pc:spChg>
        <pc:spChg chg="mod">
          <ac:chgData name="Camille Arcangeli" userId="S::camille.arcangeli@soren.eco::82cbca87-af8c-493c-9224-44aae4c8bca5" providerId="AD" clId="Web-{CE422A8E-5504-7BFA-E821-E9EA145AC689}" dt="2026-09-10T15:59:55.351" v="101" actId="1076"/>
          <ac:spMkLst>
            <pc:docMk/>
            <pc:sldMk cId="3263414048" sldId="784"/>
            <ac:spMk id="22" creationId="{D21BF361-9DB0-25E2-6B53-9AB8D3ACBBAD}"/>
          </ac:spMkLst>
        </pc:spChg>
        <pc:spChg chg="mod">
          <ac:chgData name="Camille Arcangeli" userId="S::camille.arcangeli@soren.eco::82cbca87-af8c-493c-9224-44aae4c8bca5" providerId="AD" clId="Web-{CE422A8E-5504-7BFA-E821-E9EA145AC689}" dt="2026-09-10T15:38:39.508" v="39" actId="14100"/>
          <ac:spMkLst>
            <pc:docMk/>
            <pc:sldMk cId="3263414048" sldId="784"/>
            <ac:spMk id="23" creationId="{EF73FF35-B80F-CEB4-A9C7-03DDB57C1901}"/>
          </ac:spMkLst>
        </pc:spChg>
        <pc:spChg chg="mod">
          <ac:chgData name="Camille Arcangeli" userId="S::camille.arcangeli@soren.eco::82cbca87-af8c-493c-9224-44aae4c8bca5" providerId="AD" clId="Web-{CE422A8E-5504-7BFA-E821-E9EA145AC689}" dt="2026-09-10T15:59:48.414" v="98" actId="1076"/>
          <ac:spMkLst>
            <pc:docMk/>
            <pc:sldMk cId="3263414048" sldId="784"/>
            <ac:spMk id="24" creationId="{0A6EF0FC-FAE7-6405-8493-94C0F7DBC213}"/>
          </ac:spMkLst>
        </pc:spChg>
        <pc:spChg chg="mod">
          <ac:chgData name="Camille Arcangeli" userId="S::camille.arcangeli@soren.eco::82cbca87-af8c-493c-9224-44aae4c8bca5" providerId="AD" clId="Web-{CE422A8E-5504-7BFA-E821-E9EA145AC689}" dt="2026-09-10T16:02:53.203" v="123" actId="20577"/>
          <ac:spMkLst>
            <pc:docMk/>
            <pc:sldMk cId="3263414048" sldId="784"/>
            <ac:spMk id="27" creationId="{DA34158D-3BB0-FA54-9ECD-2A687FAD0C5B}"/>
          </ac:spMkLst>
        </pc:spChg>
        <pc:picChg chg="add mod ord">
          <ac:chgData name="Camille Arcangeli" userId="S::camille.arcangeli@soren.eco::82cbca87-af8c-493c-9224-44aae4c8bca5" providerId="AD" clId="Web-{CE422A8E-5504-7BFA-E821-E9EA145AC689}" dt="2026-09-10T15:38:27.195" v="37" actId="1076"/>
          <ac:picMkLst>
            <pc:docMk/>
            <pc:sldMk cId="3263414048" sldId="784"/>
            <ac:picMk id="3" creationId="{BBBE0784-D62B-8213-0337-CD2C8DB03213}"/>
          </ac:picMkLst>
        </pc:picChg>
      </pc:sldChg>
    </pc:docChg>
  </pc:docChgLst>
  <pc:docChgLst>
    <pc:chgData name="Camille Arcangeli" userId="S::camille.arcangeli@soren.eco::82cbca87-af8c-493c-9224-44aae4c8bca5" providerId="AD" clId="Web-{58F15F49-B56B-54B2-106A-2CF8DC3C4D4C}"/>
    <pc:docChg chg="addSld modSld modSection">
      <pc:chgData name="Camille Arcangeli" userId="S::camille.arcangeli@soren.eco::82cbca87-af8c-493c-9224-44aae4c8bca5" providerId="AD" clId="Web-{58F15F49-B56B-54B2-106A-2CF8DC3C4D4C}" dt="2026-09-21T07:34:35.694" v="155" actId="20577"/>
      <pc:docMkLst>
        <pc:docMk/>
      </pc:docMkLst>
      <pc:sldChg chg="addSp modSp">
        <pc:chgData name="Camille Arcangeli" userId="S::camille.arcangeli@soren.eco::82cbca87-af8c-493c-9224-44aae4c8bca5" providerId="AD" clId="Web-{58F15F49-B56B-54B2-106A-2CF8DC3C4D4C}" dt="2026-09-21T07:29:40.614" v="101" actId="1076"/>
        <pc:sldMkLst>
          <pc:docMk/>
          <pc:sldMk cId="3030194015" sldId="832"/>
        </pc:sldMkLst>
        <pc:spChg chg="mod">
          <ac:chgData name="Camille Arcangeli" userId="S::camille.arcangeli@soren.eco::82cbca87-af8c-493c-9224-44aae4c8bca5" providerId="AD" clId="Web-{58F15F49-B56B-54B2-106A-2CF8DC3C4D4C}" dt="2026-09-21T07:24:35.394" v="19" actId="20577"/>
          <ac:spMkLst>
            <pc:docMk/>
            <pc:sldMk cId="3030194015" sldId="832"/>
            <ac:spMk id="6" creationId="{C94320DF-91B8-0972-9376-ED545457674E}"/>
          </ac:spMkLst>
        </pc:spChg>
        <pc:graphicFrameChg chg="add mod modGraphic">
          <ac:chgData name="Camille Arcangeli" userId="S::camille.arcangeli@soren.eco::82cbca87-af8c-493c-9224-44aae4c8bca5" providerId="AD" clId="Web-{58F15F49-B56B-54B2-106A-2CF8DC3C4D4C}" dt="2026-09-21T07:29:40.614" v="101" actId="1076"/>
          <ac:graphicFrameMkLst>
            <pc:docMk/>
            <pc:sldMk cId="3030194015" sldId="832"/>
            <ac:graphicFrameMk id="8" creationId="{3600EEEC-02AB-DE73-A177-415F64D05012}"/>
          </ac:graphicFrameMkLst>
        </pc:graphicFrameChg>
        <pc:picChg chg="add mod modCrop">
          <ac:chgData name="Camille Arcangeli" userId="S::camille.arcangeli@soren.eco::82cbca87-af8c-493c-9224-44aae4c8bca5" providerId="AD" clId="Web-{58F15F49-B56B-54B2-106A-2CF8DC3C4D4C}" dt="2026-09-21T07:24:37.129" v="20" actId="1076"/>
          <ac:picMkLst>
            <pc:docMk/>
            <pc:sldMk cId="3030194015" sldId="832"/>
            <ac:picMk id="7" creationId="{6D942CE2-7807-A120-E6B1-BDFADA35503B}"/>
          </ac:picMkLst>
        </pc:picChg>
      </pc:sldChg>
      <pc:sldChg chg="addSp modSp add replId">
        <pc:chgData name="Camille Arcangeli" userId="S::camille.arcangeli@soren.eco::82cbca87-af8c-493c-9224-44aae4c8bca5" providerId="AD" clId="Web-{58F15F49-B56B-54B2-106A-2CF8DC3C4D4C}" dt="2026-09-21T07:34:35.694" v="155" actId="20577"/>
        <pc:sldMkLst>
          <pc:docMk/>
          <pc:sldMk cId="3796480021" sldId="838"/>
        </pc:sldMkLst>
        <pc:spChg chg="mod">
          <ac:chgData name="Camille Arcangeli" userId="S::camille.arcangeli@soren.eco::82cbca87-af8c-493c-9224-44aae4c8bca5" providerId="AD" clId="Web-{58F15F49-B56B-54B2-106A-2CF8DC3C4D4C}" dt="2026-09-21T07:33:51.678" v="149" actId="14100"/>
          <ac:spMkLst>
            <pc:docMk/>
            <pc:sldMk cId="3796480021" sldId="838"/>
            <ac:spMk id="5" creationId="{0ACB5CCB-A0B6-0682-5A4F-C2454A9B1ADE}"/>
          </ac:spMkLst>
        </pc:spChg>
        <pc:spChg chg="mod">
          <ac:chgData name="Camille Arcangeli" userId="S::camille.arcangeli@soren.eco::82cbca87-af8c-493c-9224-44aae4c8bca5" providerId="AD" clId="Web-{58F15F49-B56B-54B2-106A-2CF8DC3C4D4C}" dt="2026-09-21T07:34:35.694" v="155" actId="20577"/>
          <ac:spMkLst>
            <pc:docMk/>
            <pc:sldMk cId="3796480021" sldId="838"/>
            <ac:spMk id="6" creationId="{AFAC6613-AEAA-75A2-E10B-F21211496BC4}"/>
          </ac:spMkLst>
        </pc:spChg>
        <pc:picChg chg="add mod">
          <ac:chgData name="Camille Arcangeli" userId="S::camille.arcangeli@soren.eco::82cbca87-af8c-493c-9224-44aae4c8bca5" providerId="AD" clId="Web-{58F15F49-B56B-54B2-106A-2CF8DC3C4D4C}" dt="2026-09-21T07:34:20.038" v="151" actId="1076"/>
          <ac:picMkLst>
            <pc:docMk/>
            <pc:sldMk cId="3796480021" sldId="838"/>
            <ac:picMk id="7" creationId="{D160F6A0-5277-3F65-30BA-90F1A34778AC}"/>
          </ac:picMkLst>
        </pc:picChg>
        <pc:picChg chg="add mod">
          <ac:chgData name="Camille Arcangeli" userId="S::camille.arcangeli@soren.eco::82cbca87-af8c-493c-9224-44aae4c8bca5" providerId="AD" clId="Web-{58F15F49-B56B-54B2-106A-2CF8DC3C4D4C}" dt="2026-09-21T07:33:14.100" v="148" actId="1076"/>
          <ac:picMkLst>
            <pc:docMk/>
            <pc:sldMk cId="3796480021" sldId="838"/>
            <ac:picMk id="8" creationId="{66954D3C-5DCD-5B39-04AC-8A499B42A41B}"/>
          </ac:picMkLst>
        </pc:picChg>
      </pc:sldChg>
    </pc:docChg>
  </pc:docChgLst>
  <pc:docChgLst>
    <pc:chgData name="Camille Arcangeli" userId="S::camille.arcangeli@soren.eco::82cbca87-af8c-493c-9224-44aae4c8bca5" providerId="AD" clId="Web-{E00FB46B-0219-A797-48D2-255AC8E98B6A}"/>
    <pc:docChg chg="addSld modSld modSection">
      <pc:chgData name="Camille Arcangeli" userId="S::camille.arcangeli@soren.eco::82cbca87-af8c-493c-9224-44aae4c8bca5" providerId="AD" clId="Web-{E00FB46B-0219-A797-48D2-255AC8E98B6A}" dt="2026-09-29T07:53:45.497" v="156" actId="20577"/>
      <pc:docMkLst>
        <pc:docMk/>
      </pc:docMkLst>
      <pc:sldChg chg="modSp new">
        <pc:chgData name="Camille Arcangeli" userId="S::camille.arcangeli@soren.eco::82cbca87-af8c-493c-9224-44aae4c8bca5" providerId="AD" clId="Web-{E00FB46B-0219-A797-48D2-255AC8E98B6A}" dt="2026-09-29T07:53:45.497" v="156" actId="20577"/>
        <pc:sldMkLst>
          <pc:docMk/>
          <pc:sldMk cId="132890006" sldId="841"/>
        </pc:sldMkLst>
        <pc:spChg chg="mod">
          <ac:chgData name="Camille Arcangeli" userId="S::camille.arcangeli@soren.eco::82cbca87-af8c-493c-9224-44aae4c8bca5" providerId="AD" clId="Web-{E00FB46B-0219-A797-48D2-255AC8E98B6A}" dt="2026-09-29T07:53:45.497" v="156" actId="20577"/>
          <ac:spMkLst>
            <pc:docMk/>
            <pc:sldMk cId="132890006" sldId="841"/>
            <ac:spMk id="6" creationId="{6315152C-DE06-FDC5-97F7-53A1A003CAF3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F97343-8EDB-4132-9943-4D3F4DF53ADD}" type="doc">
      <dgm:prSet loTypeId="urn:microsoft.com/office/officeart/2005/8/layout/venn3" loCatId="relationship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A244C7D6-B751-4FD3-ACC9-98C195F4CA30}">
      <dgm:prSet phldrT="[Text]" phldr="0" custT="1"/>
      <dgm:spPr/>
      <dgm:t>
        <a:bodyPr/>
        <a:lstStyle/>
        <a:p>
          <a:pPr rtl="0"/>
          <a:r>
            <a:rPr lang="en-US" sz="1800" b="1">
              <a:solidFill>
                <a:schemeClr val="bg1"/>
              </a:solidFill>
              <a:latin typeface="Gravitica"/>
            </a:rPr>
            <a:t>Bilan matière</a:t>
          </a:r>
          <a:endParaRPr lang="en-US" sz="1800" b="1">
            <a:solidFill>
              <a:schemeClr val="bg1"/>
            </a:solidFill>
          </a:endParaRPr>
        </a:p>
      </dgm:t>
    </dgm:pt>
    <dgm:pt modelId="{380872F2-DF82-4307-B6A7-8E7255F6ACD7}" type="parTrans" cxnId="{FC020FC1-E6D6-4F37-8E58-103A0C8CC03E}">
      <dgm:prSet/>
      <dgm:spPr/>
      <dgm:t>
        <a:bodyPr/>
        <a:lstStyle/>
        <a:p>
          <a:endParaRPr lang="en-US"/>
        </a:p>
      </dgm:t>
    </dgm:pt>
    <dgm:pt modelId="{CD13683D-8700-47D2-8E4D-B08D13BE6595}" type="sibTrans" cxnId="{FC020FC1-E6D6-4F37-8E58-103A0C8CC03E}">
      <dgm:prSet/>
      <dgm:spPr/>
      <dgm:t>
        <a:bodyPr/>
        <a:lstStyle/>
        <a:p>
          <a:endParaRPr lang="en-US"/>
        </a:p>
      </dgm:t>
    </dgm:pt>
    <dgm:pt modelId="{DD22282A-4420-4C34-B55F-03BC457B39CD}">
      <dgm:prSet phldrT="[Text]" phldr="0" custT="1"/>
      <dgm:spPr/>
      <dgm:t>
        <a:bodyPr/>
        <a:lstStyle/>
        <a:p>
          <a:pPr rtl="0"/>
          <a:r>
            <a:rPr lang="en-US" sz="1400" b="1" err="1">
              <a:solidFill>
                <a:schemeClr val="bg1"/>
              </a:solidFill>
              <a:latin typeface="Gravitica"/>
            </a:rPr>
            <a:t>Eléments</a:t>
          </a:r>
          <a:r>
            <a:rPr lang="en-US" sz="1400" b="1">
              <a:solidFill>
                <a:schemeClr val="bg1"/>
              </a:solidFill>
              <a:latin typeface="Gravitica"/>
            </a:rPr>
            <a:t> </a:t>
          </a:r>
          <a:r>
            <a:rPr lang="en-US" sz="1400" b="1" err="1">
              <a:solidFill>
                <a:schemeClr val="bg1"/>
              </a:solidFill>
              <a:latin typeface="Gravitica"/>
            </a:rPr>
            <a:t>perturbateurs</a:t>
          </a:r>
          <a:r>
            <a:rPr lang="en-US" sz="1400" b="1">
              <a:solidFill>
                <a:schemeClr val="bg1"/>
              </a:solidFill>
              <a:latin typeface="Gravitica"/>
            </a:rPr>
            <a:t> de </a:t>
          </a:r>
          <a:r>
            <a:rPr lang="en-US" sz="1400" b="1" err="1">
              <a:solidFill>
                <a:schemeClr val="bg1"/>
              </a:solidFill>
              <a:latin typeface="Gravitica"/>
            </a:rPr>
            <a:t>recyclage</a:t>
          </a:r>
          <a:endParaRPr lang="en-US" sz="1400" b="1">
            <a:solidFill>
              <a:schemeClr val="bg1"/>
            </a:solidFill>
          </a:endParaRPr>
        </a:p>
      </dgm:t>
    </dgm:pt>
    <dgm:pt modelId="{DC35AF25-2E34-41BB-A59D-7A32F4FEFD4F}" type="parTrans" cxnId="{396B24F1-A755-409E-B633-A675842299C0}">
      <dgm:prSet/>
      <dgm:spPr/>
      <dgm:t>
        <a:bodyPr/>
        <a:lstStyle/>
        <a:p>
          <a:endParaRPr lang="en-US"/>
        </a:p>
      </dgm:t>
    </dgm:pt>
    <dgm:pt modelId="{00828195-B7EE-4B9C-9BCC-952ADBE46F9E}" type="sibTrans" cxnId="{396B24F1-A755-409E-B633-A675842299C0}">
      <dgm:prSet/>
      <dgm:spPr/>
      <dgm:t>
        <a:bodyPr/>
        <a:lstStyle/>
        <a:p>
          <a:endParaRPr lang="en-US"/>
        </a:p>
      </dgm:t>
    </dgm:pt>
    <dgm:pt modelId="{CF991EEE-5FF1-4D64-A54D-4614AE915DC6}">
      <dgm:prSet phldrT="[Text]" phldr="0"/>
      <dgm:spPr/>
      <dgm:t>
        <a:bodyPr/>
        <a:lstStyle/>
        <a:p>
          <a:pPr rtl="0"/>
          <a:r>
            <a:rPr lang="en-US" sz="1800" b="1" err="1">
              <a:solidFill>
                <a:schemeClr val="bg1"/>
              </a:solidFill>
              <a:latin typeface="Gravitica"/>
            </a:rPr>
            <a:t>Taux</a:t>
          </a:r>
          <a:r>
            <a:rPr lang="en-US" sz="1800" b="1">
              <a:solidFill>
                <a:schemeClr val="bg1"/>
              </a:solidFill>
              <a:latin typeface="Gravitica"/>
            </a:rPr>
            <a:t> de </a:t>
          </a:r>
          <a:r>
            <a:rPr lang="en-US" sz="1800" b="1" err="1">
              <a:solidFill>
                <a:schemeClr val="bg1"/>
              </a:solidFill>
              <a:latin typeface="Gravitica"/>
            </a:rPr>
            <a:t>valorisation</a:t>
          </a:r>
          <a:endParaRPr lang="en-US" sz="1800" b="1">
            <a:solidFill>
              <a:schemeClr val="bg1"/>
            </a:solidFill>
          </a:endParaRPr>
        </a:p>
      </dgm:t>
    </dgm:pt>
    <dgm:pt modelId="{1657523F-FCCD-4BB2-8700-C8337B0D47E6}" type="parTrans" cxnId="{993F23B8-DE16-4BB8-A799-FB3ED79E151C}">
      <dgm:prSet/>
      <dgm:spPr/>
      <dgm:t>
        <a:bodyPr/>
        <a:lstStyle/>
        <a:p>
          <a:endParaRPr lang="en-US"/>
        </a:p>
      </dgm:t>
    </dgm:pt>
    <dgm:pt modelId="{DEF861EB-5E08-44E7-A9F8-57CFB68E5060}" type="sibTrans" cxnId="{993F23B8-DE16-4BB8-A799-FB3ED79E151C}">
      <dgm:prSet/>
      <dgm:spPr/>
      <dgm:t>
        <a:bodyPr/>
        <a:lstStyle/>
        <a:p>
          <a:endParaRPr lang="en-US"/>
        </a:p>
      </dgm:t>
    </dgm:pt>
    <dgm:pt modelId="{0F724232-B7B2-4159-98D8-77E5FBE68175}">
      <dgm:prSet phldrT="[Text]" phldr="0" custT="1"/>
      <dgm:spPr/>
      <dgm:t>
        <a:bodyPr/>
        <a:lstStyle/>
        <a:p>
          <a:pPr rtl="0"/>
          <a:r>
            <a:rPr lang="en-US" sz="1600" b="1" err="1">
              <a:solidFill>
                <a:schemeClr val="bg1"/>
              </a:solidFill>
              <a:latin typeface="Gravitica"/>
            </a:rPr>
            <a:t>Indice</a:t>
          </a:r>
          <a:r>
            <a:rPr lang="en-US" sz="1600" b="1">
              <a:solidFill>
                <a:schemeClr val="bg1"/>
              </a:solidFill>
              <a:latin typeface="Gravitica"/>
            </a:rPr>
            <a:t> de </a:t>
          </a:r>
          <a:r>
            <a:rPr lang="en-US" sz="1600" b="1" err="1">
              <a:solidFill>
                <a:schemeClr val="bg1"/>
              </a:solidFill>
              <a:latin typeface="Gravitica"/>
            </a:rPr>
            <a:t>recyclabilité</a:t>
          </a:r>
          <a:endParaRPr lang="en-US" sz="1600" b="1">
            <a:solidFill>
              <a:schemeClr val="bg1"/>
            </a:solidFill>
          </a:endParaRPr>
        </a:p>
      </dgm:t>
    </dgm:pt>
    <dgm:pt modelId="{B5CF9171-9B38-4784-AD2B-63DE86E948C2}" type="parTrans" cxnId="{5B296F73-4B53-4725-A280-8D47D2F7E3C3}">
      <dgm:prSet/>
      <dgm:spPr/>
      <dgm:t>
        <a:bodyPr/>
        <a:lstStyle/>
        <a:p>
          <a:endParaRPr lang="en-US"/>
        </a:p>
      </dgm:t>
    </dgm:pt>
    <dgm:pt modelId="{4B6DA363-B570-4C57-82FC-04EAFA1BF56D}" type="sibTrans" cxnId="{5B296F73-4B53-4725-A280-8D47D2F7E3C3}">
      <dgm:prSet/>
      <dgm:spPr/>
      <dgm:t>
        <a:bodyPr/>
        <a:lstStyle/>
        <a:p>
          <a:endParaRPr lang="en-US"/>
        </a:p>
      </dgm:t>
    </dgm:pt>
    <dgm:pt modelId="{9CCE212B-F7D9-4ACE-B7C7-24573BBBB897}" type="pres">
      <dgm:prSet presAssocID="{57F97343-8EDB-4132-9943-4D3F4DF53ADD}" presName="Name0" presStyleCnt="0">
        <dgm:presLayoutVars>
          <dgm:dir/>
          <dgm:resizeHandles val="exact"/>
        </dgm:presLayoutVars>
      </dgm:prSet>
      <dgm:spPr/>
    </dgm:pt>
    <dgm:pt modelId="{96C427E5-7025-4384-997D-4AE6508F3BB0}" type="pres">
      <dgm:prSet presAssocID="{A244C7D6-B751-4FD3-ACC9-98C195F4CA30}" presName="Name5" presStyleLbl="vennNode1" presStyleIdx="0" presStyleCnt="4">
        <dgm:presLayoutVars>
          <dgm:bulletEnabled val="1"/>
        </dgm:presLayoutVars>
      </dgm:prSet>
      <dgm:spPr/>
    </dgm:pt>
    <dgm:pt modelId="{BFFA597A-2CC6-41D1-95C6-BEF58A3E66BC}" type="pres">
      <dgm:prSet presAssocID="{CD13683D-8700-47D2-8E4D-B08D13BE6595}" presName="space" presStyleCnt="0"/>
      <dgm:spPr/>
    </dgm:pt>
    <dgm:pt modelId="{5C1C2E64-C0C9-44BE-A243-E6B52FB0C565}" type="pres">
      <dgm:prSet presAssocID="{DD22282A-4420-4C34-B55F-03BC457B39CD}" presName="Name5" presStyleLbl="vennNode1" presStyleIdx="1" presStyleCnt="4">
        <dgm:presLayoutVars>
          <dgm:bulletEnabled val="1"/>
        </dgm:presLayoutVars>
      </dgm:prSet>
      <dgm:spPr/>
    </dgm:pt>
    <dgm:pt modelId="{881D3C79-58A8-4C6D-9D66-0C0414288E0F}" type="pres">
      <dgm:prSet presAssocID="{00828195-B7EE-4B9C-9BCC-952ADBE46F9E}" presName="space" presStyleCnt="0"/>
      <dgm:spPr/>
    </dgm:pt>
    <dgm:pt modelId="{CBACF687-DBDC-47FD-A5DD-CE0DD629BF40}" type="pres">
      <dgm:prSet presAssocID="{CF991EEE-5FF1-4D64-A54D-4614AE915DC6}" presName="Name5" presStyleLbl="vennNode1" presStyleIdx="2" presStyleCnt="4">
        <dgm:presLayoutVars>
          <dgm:bulletEnabled val="1"/>
        </dgm:presLayoutVars>
      </dgm:prSet>
      <dgm:spPr/>
    </dgm:pt>
    <dgm:pt modelId="{27699FA0-2486-44AB-B3F8-DF636478B80F}" type="pres">
      <dgm:prSet presAssocID="{DEF861EB-5E08-44E7-A9F8-57CFB68E5060}" presName="space" presStyleCnt="0"/>
      <dgm:spPr/>
    </dgm:pt>
    <dgm:pt modelId="{887BCF92-31D9-4EF7-9E48-E21B4CF305E3}" type="pres">
      <dgm:prSet presAssocID="{0F724232-B7B2-4159-98D8-77E5FBE68175}" presName="Name5" presStyleLbl="vennNode1" presStyleIdx="3" presStyleCnt="4">
        <dgm:presLayoutVars>
          <dgm:bulletEnabled val="1"/>
        </dgm:presLayoutVars>
      </dgm:prSet>
      <dgm:spPr/>
    </dgm:pt>
  </dgm:ptLst>
  <dgm:cxnLst>
    <dgm:cxn modelId="{6FC13513-562A-4F70-9DF8-1DF512D4B636}" type="presOf" srcId="{A244C7D6-B751-4FD3-ACC9-98C195F4CA30}" destId="{96C427E5-7025-4384-997D-4AE6508F3BB0}" srcOrd="0" destOrd="0" presId="urn:microsoft.com/office/officeart/2005/8/layout/venn3"/>
    <dgm:cxn modelId="{39F20B25-0BCF-463A-B7F7-C900ABC4CE93}" type="presOf" srcId="{CF991EEE-5FF1-4D64-A54D-4614AE915DC6}" destId="{CBACF687-DBDC-47FD-A5DD-CE0DD629BF40}" srcOrd="0" destOrd="0" presId="urn:microsoft.com/office/officeart/2005/8/layout/venn3"/>
    <dgm:cxn modelId="{5B284F2C-30CF-43C3-8E8C-98E2C6FD2CF3}" type="presOf" srcId="{57F97343-8EDB-4132-9943-4D3F4DF53ADD}" destId="{9CCE212B-F7D9-4ACE-B7C7-24573BBBB897}" srcOrd="0" destOrd="0" presId="urn:microsoft.com/office/officeart/2005/8/layout/venn3"/>
    <dgm:cxn modelId="{5B296F73-4B53-4725-A280-8D47D2F7E3C3}" srcId="{57F97343-8EDB-4132-9943-4D3F4DF53ADD}" destId="{0F724232-B7B2-4159-98D8-77E5FBE68175}" srcOrd="3" destOrd="0" parTransId="{B5CF9171-9B38-4784-AD2B-63DE86E948C2}" sibTransId="{4B6DA363-B570-4C57-82FC-04EAFA1BF56D}"/>
    <dgm:cxn modelId="{5C06548F-9A4B-4662-A9EF-01C2D4D2A492}" type="presOf" srcId="{DD22282A-4420-4C34-B55F-03BC457B39CD}" destId="{5C1C2E64-C0C9-44BE-A243-E6B52FB0C565}" srcOrd="0" destOrd="0" presId="urn:microsoft.com/office/officeart/2005/8/layout/venn3"/>
    <dgm:cxn modelId="{993F23B8-DE16-4BB8-A799-FB3ED79E151C}" srcId="{57F97343-8EDB-4132-9943-4D3F4DF53ADD}" destId="{CF991EEE-5FF1-4D64-A54D-4614AE915DC6}" srcOrd="2" destOrd="0" parTransId="{1657523F-FCCD-4BB2-8700-C8337B0D47E6}" sibTransId="{DEF861EB-5E08-44E7-A9F8-57CFB68E5060}"/>
    <dgm:cxn modelId="{FC020FC1-E6D6-4F37-8E58-103A0C8CC03E}" srcId="{57F97343-8EDB-4132-9943-4D3F4DF53ADD}" destId="{A244C7D6-B751-4FD3-ACC9-98C195F4CA30}" srcOrd="0" destOrd="0" parTransId="{380872F2-DF82-4307-B6A7-8E7255F6ACD7}" sibTransId="{CD13683D-8700-47D2-8E4D-B08D13BE6595}"/>
    <dgm:cxn modelId="{396B24F1-A755-409E-B633-A675842299C0}" srcId="{57F97343-8EDB-4132-9943-4D3F4DF53ADD}" destId="{DD22282A-4420-4C34-B55F-03BC457B39CD}" srcOrd="1" destOrd="0" parTransId="{DC35AF25-2E34-41BB-A59D-7A32F4FEFD4F}" sibTransId="{00828195-B7EE-4B9C-9BCC-952ADBE46F9E}"/>
    <dgm:cxn modelId="{FB4D20F3-71AC-4035-81FC-462F76687485}" type="presOf" srcId="{0F724232-B7B2-4159-98D8-77E5FBE68175}" destId="{887BCF92-31D9-4EF7-9E48-E21B4CF305E3}" srcOrd="0" destOrd="0" presId="urn:microsoft.com/office/officeart/2005/8/layout/venn3"/>
    <dgm:cxn modelId="{6B1D69F5-D432-4A7B-B37C-94E78DB39A0D}" type="presParOf" srcId="{9CCE212B-F7D9-4ACE-B7C7-24573BBBB897}" destId="{96C427E5-7025-4384-997D-4AE6508F3BB0}" srcOrd="0" destOrd="0" presId="urn:microsoft.com/office/officeart/2005/8/layout/venn3"/>
    <dgm:cxn modelId="{C7998DE9-7F41-40A8-B58A-4B184FFFB49B}" type="presParOf" srcId="{9CCE212B-F7D9-4ACE-B7C7-24573BBBB897}" destId="{BFFA597A-2CC6-41D1-95C6-BEF58A3E66BC}" srcOrd="1" destOrd="0" presId="urn:microsoft.com/office/officeart/2005/8/layout/venn3"/>
    <dgm:cxn modelId="{6DDC3DF6-02E3-497B-B227-30034B94B443}" type="presParOf" srcId="{9CCE212B-F7D9-4ACE-B7C7-24573BBBB897}" destId="{5C1C2E64-C0C9-44BE-A243-E6B52FB0C565}" srcOrd="2" destOrd="0" presId="urn:microsoft.com/office/officeart/2005/8/layout/venn3"/>
    <dgm:cxn modelId="{7DBC69FF-CDF9-4344-A078-2DC405034E70}" type="presParOf" srcId="{9CCE212B-F7D9-4ACE-B7C7-24573BBBB897}" destId="{881D3C79-58A8-4C6D-9D66-0C0414288E0F}" srcOrd="3" destOrd="0" presId="urn:microsoft.com/office/officeart/2005/8/layout/venn3"/>
    <dgm:cxn modelId="{8A1F1430-76C2-437C-BAAC-C544A34FDC3D}" type="presParOf" srcId="{9CCE212B-F7D9-4ACE-B7C7-24573BBBB897}" destId="{CBACF687-DBDC-47FD-A5DD-CE0DD629BF40}" srcOrd="4" destOrd="0" presId="urn:microsoft.com/office/officeart/2005/8/layout/venn3"/>
    <dgm:cxn modelId="{517DF8FD-5A3C-4262-AA49-C06AE2F956FE}" type="presParOf" srcId="{9CCE212B-F7D9-4ACE-B7C7-24573BBBB897}" destId="{27699FA0-2486-44AB-B3F8-DF636478B80F}" srcOrd="5" destOrd="0" presId="urn:microsoft.com/office/officeart/2005/8/layout/venn3"/>
    <dgm:cxn modelId="{543AD3FC-30F2-42FA-AF8D-E9446D848DDE}" type="presParOf" srcId="{9CCE212B-F7D9-4ACE-B7C7-24573BBBB897}" destId="{887BCF92-31D9-4EF7-9E48-E21B4CF305E3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BA9874-F5FB-4140-9739-E39E9F550E38}" type="doc">
      <dgm:prSet loTypeId="urn:microsoft.com/office/officeart/2005/8/layout/process1" loCatId="process" qsTypeId="urn:microsoft.com/office/officeart/2005/8/quickstyle/simple1" qsCatId="simple" csTypeId="urn:microsoft.com/office/officeart/2005/8/colors/accent3_2" csCatId="accent3" phldr="1"/>
      <dgm:spPr/>
    </dgm:pt>
    <dgm:pt modelId="{16C047D4-7FDB-4183-B07A-2CDD4A32A06F}">
      <dgm:prSet phldrT="[Text]" phldr="0" custT="1"/>
      <dgm:spPr/>
      <dgm:t>
        <a:bodyPr/>
        <a:lstStyle/>
        <a:p>
          <a:pPr rtl="0"/>
          <a:r>
            <a:rPr lang="en-US" sz="1600" b="1" err="1">
              <a:latin typeface="Gravitica"/>
            </a:rPr>
            <a:t>Saisie</a:t>
          </a:r>
          <a:r>
            <a:rPr lang="en-US" sz="1600" b="1">
              <a:latin typeface="Gravitica"/>
            </a:rPr>
            <a:t> </a:t>
          </a:r>
          <a:r>
            <a:rPr lang="en-US" sz="1600" b="1" err="1">
              <a:latin typeface="Gravitica"/>
            </a:rPr>
            <a:t>Référence</a:t>
          </a:r>
          <a:endParaRPr lang="en-US" sz="1600" b="1"/>
        </a:p>
      </dgm:t>
    </dgm:pt>
    <dgm:pt modelId="{46647758-29CC-47DB-B488-EA4A0020B845}" type="parTrans" cxnId="{85FADCDF-0BCD-4846-A016-CCCFE956F4F5}">
      <dgm:prSet/>
      <dgm:spPr/>
    </dgm:pt>
    <dgm:pt modelId="{CF929544-D6EE-4D17-8F91-E5B6816F291E}" type="sibTrans" cxnId="{85FADCDF-0BCD-4846-A016-CCCFE956F4F5}">
      <dgm:prSet/>
      <dgm:spPr/>
      <dgm:t>
        <a:bodyPr/>
        <a:lstStyle/>
        <a:p>
          <a:endParaRPr lang="en-US"/>
        </a:p>
      </dgm:t>
    </dgm:pt>
    <dgm:pt modelId="{FC61A616-6CCF-4703-8764-0920B41E5B8D}">
      <dgm:prSet phldrT="[Text]" phldr="0" custT="1"/>
      <dgm:spPr/>
      <dgm:t>
        <a:bodyPr/>
        <a:lstStyle/>
        <a:p>
          <a:r>
            <a:rPr lang="en-US" sz="1600" b="1">
              <a:latin typeface="Gravitica"/>
            </a:rPr>
            <a:t>Simulation</a:t>
          </a:r>
          <a:endParaRPr lang="en-US" sz="1600" b="1"/>
        </a:p>
      </dgm:t>
    </dgm:pt>
    <dgm:pt modelId="{596B4530-7FF1-4C7A-AC1B-8E5F720DCB7E}" type="parTrans" cxnId="{685D55A7-57AD-42BD-8928-AB4375765B5F}">
      <dgm:prSet/>
      <dgm:spPr/>
    </dgm:pt>
    <dgm:pt modelId="{1C540930-0AD8-47EC-9753-2DD7D0A833CC}" type="sibTrans" cxnId="{685D55A7-57AD-42BD-8928-AB4375765B5F}">
      <dgm:prSet/>
      <dgm:spPr/>
      <dgm:t>
        <a:bodyPr/>
        <a:lstStyle/>
        <a:p>
          <a:endParaRPr lang="en-US"/>
        </a:p>
      </dgm:t>
    </dgm:pt>
    <dgm:pt modelId="{F8E695A5-DBDA-4CE7-88B6-E0BF029429BE}">
      <dgm:prSet phldrT="[Text]" phldr="0" custT="1"/>
      <dgm:spPr/>
      <dgm:t>
        <a:bodyPr/>
        <a:lstStyle/>
        <a:p>
          <a:pPr rtl="0"/>
          <a:r>
            <a:rPr lang="en-US" sz="1600" b="1" err="1">
              <a:latin typeface="Gravitica"/>
            </a:rPr>
            <a:t>Demande</a:t>
          </a:r>
          <a:r>
            <a:rPr lang="en-US" sz="1600" b="1">
              <a:latin typeface="Gravitica"/>
            </a:rPr>
            <a:t> attestation</a:t>
          </a:r>
          <a:endParaRPr lang="en-US" sz="1600" b="1"/>
        </a:p>
      </dgm:t>
    </dgm:pt>
    <dgm:pt modelId="{8BE6A78E-ACA0-45AE-A002-F06D0312F3D5}" type="parTrans" cxnId="{524A52C2-C383-493C-827B-8C54C86ACA94}">
      <dgm:prSet/>
      <dgm:spPr/>
    </dgm:pt>
    <dgm:pt modelId="{66722013-DB30-4940-8EDE-39CF5C618279}" type="sibTrans" cxnId="{524A52C2-C383-493C-827B-8C54C86ACA94}">
      <dgm:prSet/>
      <dgm:spPr/>
    </dgm:pt>
    <dgm:pt modelId="{2FD21B77-D214-4008-B5DC-2AFACC7DD81A}" type="pres">
      <dgm:prSet presAssocID="{94BA9874-F5FB-4140-9739-E39E9F550E38}" presName="Name0" presStyleCnt="0">
        <dgm:presLayoutVars>
          <dgm:dir/>
          <dgm:resizeHandles val="exact"/>
        </dgm:presLayoutVars>
      </dgm:prSet>
      <dgm:spPr/>
    </dgm:pt>
    <dgm:pt modelId="{BD448985-D9BC-4E5F-96E4-6115A6A2113B}" type="pres">
      <dgm:prSet presAssocID="{16C047D4-7FDB-4183-B07A-2CDD4A32A06F}" presName="node" presStyleLbl="node1" presStyleIdx="0" presStyleCnt="3">
        <dgm:presLayoutVars>
          <dgm:bulletEnabled val="1"/>
        </dgm:presLayoutVars>
      </dgm:prSet>
      <dgm:spPr/>
    </dgm:pt>
    <dgm:pt modelId="{97C6E403-DAEA-4B3A-AC47-8F28437B3F91}" type="pres">
      <dgm:prSet presAssocID="{CF929544-D6EE-4D17-8F91-E5B6816F291E}" presName="sibTrans" presStyleLbl="sibTrans2D1" presStyleIdx="0" presStyleCnt="2"/>
      <dgm:spPr/>
    </dgm:pt>
    <dgm:pt modelId="{22EBFFA2-C78F-4342-98BB-234DD2F671E9}" type="pres">
      <dgm:prSet presAssocID="{CF929544-D6EE-4D17-8F91-E5B6816F291E}" presName="connectorText" presStyleLbl="sibTrans2D1" presStyleIdx="0" presStyleCnt="2"/>
      <dgm:spPr/>
    </dgm:pt>
    <dgm:pt modelId="{B9DA983C-8137-426D-8814-3E5A71733F7F}" type="pres">
      <dgm:prSet presAssocID="{FC61A616-6CCF-4703-8764-0920B41E5B8D}" presName="node" presStyleLbl="node1" presStyleIdx="1" presStyleCnt="3">
        <dgm:presLayoutVars>
          <dgm:bulletEnabled val="1"/>
        </dgm:presLayoutVars>
      </dgm:prSet>
      <dgm:spPr/>
    </dgm:pt>
    <dgm:pt modelId="{C57DEA8D-0C83-476E-AB6E-143621607828}" type="pres">
      <dgm:prSet presAssocID="{1C540930-0AD8-47EC-9753-2DD7D0A833CC}" presName="sibTrans" presStyleLbl="sibTrans2D1" presStyleIdx="1" presStyleCnt="2"/>
      <dgm:spPr/>
    </dgm:pt>
    <dgm:pt modelId="{8C7E7135-6728-4388-A8C1-644A3FB30E89}" type="pres">
      <dgm:prSet presAssocID="{1C540930-0AD8-47EC-9753-2DD7D0A833CC}" presName="connectorText" presStyleLbl="sibTrans2D1" presStyleIdx="1" presStyleCnt="2"/>
      <dgm:spPr/>
    </dgm:pt>
    <dgm:pt modelId="{9D2E8C11-DB96-4C1D-855D-0376E42B149E}" type="pres">
      <dgm:prSet presAssocID="{F8E695A5-DBDA-4CE7-88B6-E0BF029429BE}" presName="node" presStyleLbl="node1" presStyleIdx="2" presStyleCnt="3">
        <dgm:presLayoutVars>
          <dgm:bulletEnabled val="1"/>
        </dgm:presLayoutVars>
      </dgm:prSet>
      <dgm:spPr/>
    </dgm:pt>
  </dgm:ptLst>
  <dgm:cxnLst>
    <dgm:cxn modelId="{F94D3B18-39E3-4ECA-89F5-C228AE2F78D0}" type="presOf" srcId="{1C540930-0AD8-47EC-9753-2DD7D0A833CC}" destId="{8C7E7135-6728-4388-A8C1-644A3FB30E89}" srcOrd="1" destOrd="0" presId="urn:microsoft.com/office/officeart/2005/8/layout/process1"/>
    <dgm:cxn modelId="{47F69337-7CCD-464A-8FC8-E717D5D8838F}" type="presOf" srcId="{F8E695A5-DBDA-4CE7-88B6-E0BF029429BE}" destId="{9D2E8C11-DB96-4C1D-855D-0376E42B149E}" srcOrd="0" destOrd="0" presId="urn:microsoft.com/office/officeart/2005/8/layout/process1"/>
    <dgm:cxn modelId="{685D55A7-57AD-42BD-8928-AB4375765B5F}" srcId="{94BA9874-F5FB-4140-9739-E39E9F550E38}" destId="{FC61A616-6CCF-4703-8764-0920B41E5B8D}" srcOrd="1" destOrd="0" parTransId="{596B4530-7FF1-4C7A-AC1B-8E5F720DCB7E}" sibTransId="{1C540930-0AD8-47EC-9753-2DD7D0A833CC}"/>
    <dgm:cxn modelId="{709E74A9-0FDD-4D9B-9826-87C15A46D614}" type="presOf" srcId="{CF929544-D6EE-4D17-8F91-E5B6816F291E}" destId="{97C6E403-DAEA-4B3A-AC47-8F28437B3F91}" srcOrd="0" destOrd="0" presId="urn:microsoft.com/office/officeart/2005/8/layout/process1"/>
    <dgm:cxn modelId="{DEC569BD-F53C-405F-9449-5D7CB2656A45}" type="presOf" srcId="{1C540930-0AD8-47EC-9753-2DD7D0A833CC}" destId="{C57DEA8D-0C83-476E-AB6E-143621607828}" srcOrd="0" destOrd="0" presId="urn:microsoft.com/office/officeart/2005/8/layout/process1"/>
    <dgm:cxn modelId="{524A52C2-C383-493C-827B-8C54C86ACA94}" srcId="{94BA9874-F5FB-4140-9739-E39E9F550E38}" destId="{F8E695A5-DBDA-4CE7-88B6-E0BF029429BE}" srcOrd="2" destOrd="0" parTransId="{8BE6A78E-ACA0-45AE-A002-F06D0312F3D5}" sibTransId="{66722013-DB30-4940-8EDE-39CF5C618279}"/>
    <dgm:cxn modelId="{C2F26AC5-B267-4FB4-B98D-4967CA1BE7D0}" type="presOf" srcId="{CF929544-D6EE-4D17-8F91-E5B6816F291E}" destId="{22EBFFA2-C78F-4342-98BB-234DD2F671E9}" srcOrd="1" destOrd="0" presId="urn:microsoft.com/office/officeart/2005/8/layout/process1"/>
    <dgm:cxn modelId="{85FADCDF-0BCD-4846-A016-CCCFE956F4F5}" srcId="{94BA9874-F5FB-4140-9739-E39E9F550E38}" destId="{16C047D4-7FDB-4183-B07A-2CDD4A32A06F}" srcOrd="0" destOrd="0" parTransId="{46647758-29CC-47DB-B488-EA4A0020B845}" sibTransId="{CF929544-D6EE-4D17-8F91-E5B6816F291E}"/>
    <dgm:cxn modelId="{7E8066E7-AE41-41F2-B4E7-6A08D4193CD1}" type="presOf" srcId="{16C047D4-7FDB-4183-B07A-2CDD4A32A06F}" destId="{BD448985-D9BC-4E5F-96E4-6115A6A2113B}" srcOrd="0" destOrd="0" presId="urn:microsoft.com/office/officeart/2005/8/layout/process1"/>
    <dgm:cxn modelId="{E0A302F3-281C-4651-A0A2-F0A5BC9CDA07}" type="presOf" srcId="{FC61A616-6CCF-4703-8764-0920B41E5B8D}" destId="{B9DA983C-8137-426D-8814-3E5A71733F7F}" srcOrd="0" destOrd="0" presId="urn:microsoft.com/office/officeart/2005/8/layout/process1"/>
    <dgm:cxn modelId="{F3CACEF8-76A4-4B53-B463-B56CCA7E93B4}" type="presOf" srcId="{94BA9874-F5FB-4140-9739-E39E9F550E38}" destId="{2FD21B77-D214-4008-B5DC-2AFACC7DD81A}" srcOrd="0" destOrd="0" presId="urn:microsoft.com/office/officeart/2005/8/layout/process1"/>
    <dgm:cxn modelId="{163944DB-7D4C-433B-ACF5-981375903E93}" type="presParOf" srcId="{2FD21B77-D214-4008-B5DC-2AFACC7DD81A}" destId="{BD448985-D9BC-4E5F-96E4-6115A6A2113B}" srcOrd="0" destOrd="0" presId="urn:microsoft.com/office/officeart/2005/8/layout/process1"/>
    <dgm:cxn modelId="{78A2F90C-A085-406C-A847-4A33CCD912CC}" type="presParOf" srcId="{2FD21B77-D214-4008-B5DC-2AFACC7DD81A}" destId="{97C6E403-DAEA-4B3A-AC47-8F28437B3F91}" srcOrd="1" destOrd="0" presId="urn:microsoft.com/office/officeart/2005/8/layout/process1"/>
    <dgm:cxn modelId="{9FF87D67-80C2-413E-A8CD-007C33AB4337}" type="presParOf" srcId="{97C6E403-DAEA-4B3A-AC47-8F28437B3F91}" destId="{22EBFFA2-C78F-4342-98BB-234DD2F671E9}" srcOrd="0" destOrd="0" presId="urn:microsoft.com/office/officeart/2005/8/layout/process1"/>
    <dgm:cxn modelId="{6626A5A7-189B-417D-83EE-6846AA32FC3F}" type="presParOf" srcId="{2FD21B77-D214-4008-B5DC-2AFACC7DD81A}" destId="{B9DA983C-8137-426D-8814-3E5A71733F7F}" srcOrd="2" destOrd="0" presId="urn:microsoft.com/office/officeart/2005/8/layout/process1"/>
    <dgm:cxn modelId="{CEC45876-AADA-4E73-BFE2-B68947A963BA}" type="presParOf" srcId="{2FD21B77-D214-4008-B5DC-2AFACC7DD81A}" destId="{C57DEA8D-0C83-476E-AB6E-143621607828}" srcOrd="3" destOrd="0" presId="urn:microsoft.com/office/officeart/2005/8/layout/process1"/>
    <dgm:cxn modelId="{7BA349D0-EF80-4EAE-9A8B-647ED895D866}" type="presParOf" srcId="{C57DEA8D-0C83-476E-AB6E-143621607828}" destId="{8C7E7135-6728-4388-A8C1-644A3FB30E89}" srcOrd="0" destOrd="0" presId="urn:microsoft.com/office/officeart/2005/8/layout/process1"/>
    <dgm:cxn modelId="{35CA614C-9BDE-4DE5-985A-DB2D5FA60C90}" type="presParOf" srcId="{2FD21B77-D214-4008-B5DC-2AFACC7DD81A}" destId="{9D2E8C11-DB96-4C1D-855D-0376E42B149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C427E5-7025-4384-997D-4AE6508F3BB0}">
      <dsp:nvSpPr>
        <dsp:cNvPr id="0" name=""/>
        <dsp:cNvSpPr/>
      </dsp:nvSpPr>
      <dsp:spPr>
        <a:xfrm>
          <a:off x="1766" y="617171"/>
          <a:ext cx="1772769" cy="1772769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7561" tIns="22860" rIns="97561" bIns="2286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bg1"/>
              </a:solidFill>
              <a:latin typeface="Gravitica"/>
            </a:rPr>
            <a:t>Bilan matière</a:t>
          </a:r>
          <a:endParaRPr lang="en-US" sz="1800" b="1" kern="1200">
            <a:solidFill>
              <a:schemeClr val="bg1"/>
            </a:solidFill>
          </a:endParaRPr>
        </a:p>
      </dsp:txBody>
      <dsp:txXfrm>
        <a:off x="261382" y="876787"/>
        <a:ext cx="1253537" cy="1253537"/>
      </dsp:txXfrm>
    </dsp:sp>
    <dsp:sp modelId="{5C1C2E64-C0C9-44BE-A243-E6B52FB0C565}">
      <dsp:nvSpPr>
        <dsp:cNvPr id="0" name=""/>
        <dsp:cNvSpPr/>
      </dsp:nvSpPr>
      <dsp:spPr>
        <a:xfrm>
          <a:off x="1419982" y="617171"/>
          <a:ext cx="1772769" cy="1772769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7561" tIns="17780" rIns="97561" bIns="1778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err="1">
              <a:solidFill>
                <a:schemeClr val="bg1"/>
              </a:solidFill>
              <a:latin typeface="Gravitica"/>
            </a:rPr>
            <a:t>Eléments</a:t>
          </a:r>
          <a:r>
            <a:rPr lang="en-US" sz="1400" b="1" kern="1200">
              <a:solidFill>
                <a:schemeClr val="bg1"/>
              </a:solidFill>
              <a:latin typeface="Gravitica"/>
            </a:rPr>
            <a:t> </a:t>
          </a:r>
          <a:r>
            <a:rPr lang="en-US" sz="1400" b="1" kern="1200" err="1">
              <a:solidFill>
                <a:schemeClr val="bg1"/>
              </a:solidFill>
              <a:latin typeface="Gravitica"/>
            </a:rPr>
            <a:t>perturbateurs</a:t>
          </a:r>
          <a:r>
            <a:rPr lang="en-US" sz="1400" b="1" kern="1200">
              <a:solidFill>
                <a:schemeClr val="bg1"/>
              </a:solidFill>
              <a:latin typeface="Gravitica"/>
            </a:rPr>
            <a:t> de </a:t>
          </a:r>
          <a:r>
            <a:rPr lang="en-US" sz="1400" b="1" kern="1200" err="1">
              <a:solidFill>
                <a:schemeClr val="bg1"/>
              </a:solidFill>
              <a:latin typeface="Gravitica"/>
            </a:rPr>
            <a:t>recyclage</a:t>
          </a:r>
          <a:endParaRPr lang="en-US" sz="1400" b="1" kern="1200">
            <a:solidFill>
              <a:schemeClr val="bg1"/>
            </a:solidFill>
          </a:endParaRPr>
        </a:p>
      </dsp:txBody>
      <dsp:txXfrm>
        <a:off x="1679598" y="876787"/>
        <a:ext cx="1253537" cy="1253537"/>
      </dsp:txXfrm>
    </dsp:sp>
    <dsp:sp modelId="{CBACF687-DBDC-47FD-A5DD-CE0DD629BF40}">
      <dsp:nvSpPr>
        <dsp:cNvPr id="0" name=""/>
        <dsp:cNvSpPr/>
      </dsp:nvSpPr>
      <dsp:spPr>
        <a:xfrm>
          <a:off x="2838198" y="617171"/>
          <a:ext cx="1772769" cy="1772769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7561" tIns="21590" rIns="97561" bIns="2159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err="1">
              <a:solidFill>
                <a:schemeClr val="bg1"/>
              </a:solidFill>
              <a:latin typeface="Gravitica"/>
            </a:rPr>
            <a:t>Taux</a:t>
          </a:r>
          <a:r>
            <a:rPr lang="en-US" sz="1700" b="1" kern="1200">
              <a:solidFill>
                <a:schemeClr val="bg1"/>
              </a:solidFill>
              <a:latin typeface="Gravitica"/>
            </a:rPr>
            <a:t> de </a:t>
          </a:r>
          <a:r>
            <a:rPr lang="en-US" sz="1700" b="1" kern="1200" err="1">
              <a:solidFill>
                <a:schemeClr val="bg1"/>
              </a:solidFill>
              <a:latin typeface="Gravitica"/>
            </a:rPr>
            <a:t>valorisation</a:t>
          </a:r>
          <a:endParaRPr lang="en-US" sz="1700" b="1" kern="1200">
            <a:solidFill>
              <a:schemeClr val="bg1"/>
            </a:solidFill>
          </a:endParaRPr>
        </a:p>
      </dsp:txBody>
      <dsp:txXfrm>
        <a:off x="3097814" y="876787"/>
        <a:ext cx="1253537" cy="1253537"/>
      </dsp:txXfrm>
    </dsp:sp>
    <dsp:sp modelId="{887BCF92-31D9-4EF7-9E48-E21B4CF305E3}">
      <dsp:nvSpPr>
        <dsp:cNvPr id="0" name=""/>
        <dsp:cNvSpPr/>
      </dsp:nvSpPr>
      <dsp:spPr>
        <a:xfrm>
          <a:off x="4256414" y="617171"/>
          <a:ext cx="1772769" cy="1772769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7561" tIns="20320" rIns="97561" bIns="2032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err="1">
              <a:solidFill>
                <a:schemeClr val="bg1"/>
              </a:solidFill>
              <a:latin typeface="Gravitica"/>
            </a:rPr>
            <a:t>Indice</a:t>
          </a:r>
          <a:r>
            <a:rPr lang="en-US" sz="1600" b="1" kern="1200">
              <a:solidFill>
                <a:schemeClr val="bg1"/>
              </a:solidFill>
              <a:latin typeface="Gravitica"/>
            </a:rPr>
            <a:t> de </a:t>
          </a:r>
          <a:r>
            <a:rPr lang="en-US" sz="1600" b="1" kern="1200" err="1">
              <a:solidFill>
                <a:schemeClr val="bg1"/>
              </a:solidFill>
              <a:latin typeface="Gravitica"/>
            </a:rPr>
            <a:t>recyclabilité</a:t>
          </a:r>
          <a:endParaRPr lang="en-US" sz="1600" b="1" kern="1200">
            <a:solidFill>
              <a:schemeClr val="bg1"/>
            </a:solidFill>
          </a:endParaRPr>
        </a:p>
      </dsp:txBody>
      <dsp:txXfrm>
        <a:off x="4516030" y="876787"/>
        <a:ext cx="1253537" cy="12535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448985-D9BC-4E5F-96E4-6115A6A2113B}">
      <dsp:nvSpPr>
        <dsp:cNvPr id="0" name=""/>
        <dsp:cNvSpPr/>
      </dsp:nvSpPr>
      <dsp:spPr>
        <a:xfrm>
          <a:off x="4920" y="945656"/>
          <a:ext cx="1470610" cy="88236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err="1">
              <a:latin typeface="Gravitica"/>
            </a:rPr>
            <a:t>Saisie</a:t>
          </a:r>
          <a:r>
            <a:rPr lang="en-US" sz="1600" b="1" kern="1200">
              <a:latin typeface="Gravitica"/>
            </a:rPr>
            <a:t> </a:t>
          </a:r>
          <a:r>
            <a:rPr lang="en-US" sz="1600" b="1" kern="1200" err="1">
              <a:latin typeface="Gravitica"/>
            </a:rPr>
            <a:t>Référence</a:t>
          </a:r>
          <a:endParaRPr lang="en-US" sz="1600" b="1" kern="1200"/>
        </a:p>
      </dsp:txBody>
      <dsp:txXfrm>
        <a:off x="30764" y="971500"/>
        <a:ext cx="1418922" cy="830678"/>
      </dsp:txXfrm>
    </dsp:sp>
    <dsp:sp modelId="{97C6E403-DAEA-4B3A-AC47-8F28437B3F91}">
      <dsp:nvSpPr>
        <dsp:cNvPr id="0" name=""/>
        <dsp:cNvSpPr/>
      </dsp:nvSpPr>
      <dsp:spPr>
        <a:xfrm>
          <a:off x="1622591" y="1204484"/>
          <a:ext cx="311769" cy="3647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1622591" y="1277426"/>
        <a:ext cx="218238" cy="218827"/>
      </dsp:txXfrm>
    </dsp:sp>
    <dsp:sp modelId="{B9DA983C-8137-426D-8814-3E5A71733F7F}">
      <dsp:nvSpPr>
        <dsp:cNvPr id="0" name=""/>
        <dsp:cNvSpPr/>
      </dsp:nvSpPr>
      <dsp:spPr>
        <a:xfrm>
          <a:off x="2063774" y="945656"/>
          <a:ext cx="1470610" cy="88236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Gravitica"/>
            </a:rPr>
            <a:t>Simulation</a:t>
          </a:r>
          <a:endParaRPr lang="en-US" sz="1600" b="1" kern="1200"/>
        </a:p>
      </dsp:txBody>
      <dsp:txXfrm>
        <a:off x="2089618" y="971500"/>
        <a:ext cx="1418922" cy="830678"/>
      </dsp:txXfrm>
    </dsp:sp>
    <dsp:sp modelId="{C57DEA8D-0C83-476E-AB6E-143621607828}">
      <dsp:nvSpPr>
        <dsp:cNvPr id="0" name=""/>
        <dsp:cNvSpPr/>
      </dsp:nvSpPr>
      <dsp:spPr>
        <a:xfrm>
          <a:off x="3681446" y="1204484"/>
          <a:ext cx="311769" cy="3647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3681446" y="1277426"/>
        <a:ext cx="218238" cy="218827"/>
      </dsp:txXfrm>
    </dsp:sp>
    <dsp:sp modelId="{9D2E8C11-DB96-4C1D-855D-0376E42B149E}">
      <dsp:nvSpPr>
        <dsp:cNvPr id="0" name=""/>
        <dsp:cNvSpPr/>
      </dsp:nvSpPr>
      <dsp:spPr>
        <a:xfrm>
          <a:off x="4122629" y="945656"/>
          <a:ext cx="1470610" cy="88236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err="1">
              <a:latin typeface="Gravitica"/>
            </a:rPr>
            <a:t>Demande</a:t>
          </a:r>
          <a:r>
            <a:rPr lang="en-US" sz="1600" b="1" kern="1200">
              <a:latin typeface="Gravitica"/>
            </a:rPr>
            <a:t> attestation</a:t>
          </a:r>
          <a:endParaRPr lang="en-US" sz="1600" b="1" kern="1200"/>
        </a:p>
      </dsp:txBody>
      <dsp:txXfrm>
        <a:off x="4148473" y="971500"/>
        <a:ext cx="1418922" cy="830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2BC1CB17-E170-47E9-8886-5EDAC8C634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F29E69B-2AFB-4E68-9DDE-D3EE77F731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20E0E3-FCD4-4348-AD68-99D2410F4BDC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EE2CA64-E1D9-4A07-8D91-689BBA7DDFA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448F3AD-2667-40E1-AB8E-9FC9D94781B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DAE772-38BA-4667-8B31-8C441C2C1ED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6133618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2CC03-F1DC-4F91-BD23-11940FBB3CD8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6021BA-9135-4322-8EA5-5407666157D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12388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52EAE-F399-05D6-254B-10F3D52F2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F059CF2-A269-29EB-4939-64C4BF02C9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5E8E8A-BBC7-1F60-2109-BE7EF1742E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154E8A2-0797-08EA-BFFD-5F8D3AC4E86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1292319-B299-3A4F-9FEA-98B9319B1E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6021BA-9135-4322-8EA5-5407666157D6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5537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E47FD-4A99-83D5-36FF-BBE25E2BD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9FB7BCC-9D5A-D568-D954-ACA697406D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9B4551C-3BD3-C38C-8CFD-88D2B8B15D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D2A1D20-F44D-E65D-25B0-0DE0DC037F2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95F328-31BD-F4D1-6AD3-F91EADF3FB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6021BA-9135-4322-8EA5-5407666157D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3717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A5365-300E-18AF-2A36-0DEFD8F6F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54291CC-D446-1862-52F4-D451388AC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308D3FA-2C73-38BE-50C2-BE544035E2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FA95271-9E88-0046-66D0-6B322C57A86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E093697-1E66-CAA5-3F70-33A18141F5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6021BA-9135-4322-8EA5-5407666157D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4356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6021BA-9135-4322-8EA5-5407666157D6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9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bg>
      <p:bgPr>
        <a:gradFill>
          <a:gsLst>
            <a:gs pos="67000">
              <a:srgbClr val="8CE34D"/>
            </a:gs>
            <a:gs pos="0">
              <a:srgbClr val="00E7AA"/>
            </a:gs>
            <a:gs pos="100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4">
            <a:extLst>
              <a:ext uri="{FF2B5EF4-FFF2-40B4-BE49-F238E27FC236}">
                <a16:creationId xmlns:a16="http://schemas.microsoft.com/office/drawing/2014/main" id="{4CAB441C-E483-4152-9E90-692648A35D0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1407023" y="-213814"/>
            <a:ext cx="7803334" cy="7814187"/>
            <a:chOff x="1684" y="0"/>
            <a:chExt cx="4314" cy="4320"/>
          </a:xfrm>
          <a:solidFill>
            <a:srgbClr val="FFFFFF">
              <a:alpha val="20000"/>
            </a:srgbClr>
          </a:solidFill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32407015-686C-4C30-A19B-D8210CF263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313 w 8313"/>
                <a:gd name="T1" fmla="*/ 301 h 4477"/>
                <a:gd name="T2" fmla="*/ 8313 w 8313"/>
                <a:gd name="T3" fmla="*/ 342 h 4477"/>
                <a:gd name="T4" fmla="*/ 4156 w 8313"/>
                <a:gd name="T5" fmla="*/ 4477 h 4477"/>
                <a:gd name="T6" fmla="*/ 4156 w 8313"/>
                <a:gd name="T7" fmla="*/ 4477 h 4477"/>
                <a:gd name="T8" fmla="*/ 0 w 8313"/>
                <a:gd name="T9" fmla="*/ 320 h 4477"/>
                <a:gd name="T10" fmla="*/ 0 w 8313"/>
                <a:gd name="T11" fmla="*/ 320 h 4477"/>
                <a:gd name="T12" fmla="*/ 4156 w 8313"/>
                <a:gd name="T13" fmla="*/ 4477 h 4477"/>
                <a:gd name="T14" fmla="*/ 8313 w 8313"/>
                <a:gd name="T15" fmla="*/ 320 h 4477"/>
                <a:gd name="T16" fmla="*/ 8313 w 8313"/>
                <a:gd name="T17" fmla="*/ 301 h 4477"/>
                <a:gd name="T18" fmla="*/ 1278 w 8313"/>
                <a:gd name="T19" fmla="*/ 0 h 4477"/>
                <a:gd name="T20" fmla="*/ 1278 w 8313"/>
                <a:gd name="T21" fmla="*/ 0 h 4477"/>
                <a:gd name="T22" fmla="*/ 1261 w 8313"/>
                <a:gd name="T23" fmla="*/ 309 h 4477"/>
                <a:gd name="T24" fmla="*/ 1261 w 8313"/>
                <a:gd name="T25" fmla="*/ 309 h 4477"/>
                <a:gd name="T26" fmla="*/ 1278 w 8313"/>
                <a:gd name="T27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13" h="4477">
                  <a:moveTo>
                    <a:pt x="8313" y="301"/>
                  </a:moveTo>
                  <a:cubicBezTo>
                    <a:pt x="8313" y="342"/>
                    <a:pt x="8313" y="342"/>
                    <a:pt x="8313" y="342"/>
                  </a:cubicBezTo>
                  <a:cubicBezTo>
                    <a:pt x="8301" y="2628"/>
                    <a:pt x="6445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1860" y="4477"/>
                    <a:pt x="0" y="2616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6452" y="4477"/>
                    <a:pt x="8313" y="2616"/>
                    <a:pt x="8313" y="320"/>
                  </a:cubicBezTo>
                  <a:cubicBezTo>
                    <a:pt x="8313" y="314"/>
                    <a:pt x="8313" y="307"/>
                    <a:pt x="8313" y="301"/>
                  </a:cubicBezTo>
                  <a:moveTo>
                    <a:pt x="1278" y="0"/>
                  </a:moveTo>
                  <a:cubicBezTo>
                    <a:pt x="1278" y="0"/>
                    <a:pt x="1278" y="0"/>
                    <a:pt x="1278" y="0"/>
                  </a:cubicBezTo>
                  <a:cubicBezTo>
                    <a:pt x="1269" y="101"/>
                    <a:pt x="1261" y="204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8D839C8C-0986-495E-85BA-27E6BF801F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299 w 8313"/>
                <a:gd name="T1" fmla="*/ 0 h 4477"/>
                <a:gd name="T2" fmla="*/ 7035 w 8313"/>
                <a:gd name="T3" fmla="*/ 0 h 4477"/>
                <a:gd name="T4" fmla="*/ 7051 w 8313"/>
                <a:gd name="T5" fmla="*/ 303 h 4477"/>
                <a:gd name="T6" fmla="*/ 4160 w 8313"/>
                <a:gd name="T7" fmla="*/ 3200 h 4477"/>
                <a:gd name="T8" fmla="*/ 4156 w 8313"/>
                <a:gd name="T9" fmla="*/ 3200 h 4477"/>
                <a:gd name="T10" fmla="*/ 1261 w 8313"/>
                <a:gd name="T11" fmla="*/ 309 h 4477"/>
                <a:gd name="T12" fmla="*/ 1261 w 8313"/>
                <a:gd name="T13" fmla="*/ 309 h 4477"/>
                <a:gd name="T14" fmla="*/ 1278 w 8313"/>
                <a:gd name="T15" fmla="*/ 0 h 4477"/>
                <a:gd name="T16" fmla="*/ 1278 w 8313"/>
                <a:gd name="T17" fmla="*/ 0 h 4477"/>
                <a:gd name="T18" fmla="*/ 12 w 8313"/>
                <a:gd name="T19" fmla="*/ 0 h 4477"/>
                <a:gd name="T20" fmla="*/ 0 w 8313"/>
                <a:gd name="T21" fmla="*/ 320 h 4477"/>
                <a:gd name="T22" fmla="*/ 0 w 8313"/>
                <a:gd name="T23" fmla="*/ 320 h 4477"/>
                <a:gd name="T24" fmla="*/ 0 w 8313"/>
                <a:gd name="T25" fmla="*/ 320 h 4477"/>
                <a:gd name="T26" fmla="*/ 4156 w 8313"/>
                <a:gd name="T27" fmla="*/ 4477 h 4477"/>
                <a:gd name="T28" fmla="*/ 4156 w 8313"/>
                <a:gd name="T29" fmla="*/ 4477 h 4477"/>
                <a:gd name="T30" fmla="*/ 8313 w 8313"/>
                <a:gd name="T31" fmla="*/ 342 h 4477"/>
                <a:gd name="T32" fmla="*/ 8313 w 8313"/>
                <a:gd name="T33" fmla="*/ 301 h 4477"/>
                <a:gd name="T34" fmla="*/ 8299 w 8313"/>
                <a:gd name="T35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13" h="4477">
                  <a:moveTo>
                    <a:pt x="8299" y="0"/>
                  </a:moveTo>
                  <a:cubicBezTo>
                    <a:pt x="7035" y="0"/>
                    <a:pt x="7035" y="0"/>
                    <a:pt x="7035" y="0"/>
                  </a:cubicBezTo>
                  <a:cubicBezTo>
                    <a:pt x="7044" y="99"/>
                    <a:pt x="7051" y="200"/>
                    <a:pt x="7051" y="303"/>
                  </a:cubicBezTo>
                  <a:cubicBezTo>
                    <a:pt x="7052" y="1901"/>
                    <a:pt x="5757" y="3198"/>
                    <a:pt x="4160" y="3200"/>
                  </a:cubicBezTo>
                  <a:cubicBezTo>
                    <a:pt x="4158" y="3200"/>
                    <a:pt x="4157" y="3200"/>
                    <a:pt x="4156" y="3200"/>
                  </a:cubicBezTo>
                  <a:cubicBezTo>
                    <a:pt x="2559" y="3200"/>
                    <a:pt x="1263" y="1906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  <a:cubicBezTo>
                    <a:pt x="1278" y="0"/>
                    <a:pt x="1278" y="0"/>
                    <a:pt x="127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3" y="106"/>
                    <a:pt x="0" y="212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6445" y="4477"/>
                    <a:pt x="8301" y="2628"/>
                    <a:pt x="8313" y="342"/>
                  </a:cubicBezTo>
                  <a:cubicBezTo>
                    <a:pt x="8313" y="301"/>
                    <a:pt x="8313" y="301"/>
                    <a:pt x="8313" y="301"/>
                  </a:cubicBezTo>
                  <a:cubicBezTo>
                    <a:pt x="8312" y="199"/>
                    <a:pt x="8307" y="99"/>
                    <a:pt x="82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CFA4A64D-5C98-422C-80A8-4F51B4429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249"/>
              <a:ext cx="598" cy="611"/>
            </a:xfrm>
            <a:custGeom>
              <a:avLst/>
              <a:gdLst>
                <a:gd name="T0" fmla="*/ 0 w 1152"/>
                <a:gd name="T1" fmla="*/ 0 h 1178"/>
                <a:gd name="T2" fmla="*/ 0 w 1152"/>
                <a:gd name="T3" fmla="*/ 0 h 1178"/>
                <a:gd name="T4" fmla="*/ 488 w 1152"/>
                <a:gd name="T5" fmla="*/ 1178 h 1178"/>
                <a:gd name="T6" fmla="*/ 1152 w 1152"/>
                <a:gd name="T7" fmla="*/ 898 h 1178"/>
                <a:gd name="T8" fmla="*/ 1152 w 1152"/>
                <a:gd name="T9" fmla="*/ 897 h 1178"/>
                <a:gd name="T10" fmla="*/ 1152 w 1152"/>
                <a:gd name="T11" fmla="*/ 898 h 1178"/>
                <a:gd name="T12" fmla="*/ 488 w 1152"/>
                <a:gd name="T13" fmla="*/ 1178 h 1178"/>
                <a:gd name="T14" fmla="*/ 488 w 1152"/>
                <a:gd name="T15" fmla="*/ 1178 h 1178"/>
                <a:gd name="T16" fmla="*/ 0 w 1152"/>
                <a:gd name="T17" fmla="*/ 0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2" h="117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697" y="1059"/>
                    <a:pt x="918" y="963"/>
                    <a:pt x="1152" y="898"/>
                  </a:cubicBezTo>
                  <a:cubicBezTo>
                    <a:pt x="1152" y="897"/>
                    <a:pt x="1152" y="897"/>
                    <a:pt x="1152" y="897"/>
                  </a:cubicBezTo>
                  <a:cubicBezTo>
                    <a:pt x="1152" y="898"/>
                    <a:pt x="1152" y="898"/>
                    <a:pt x="1152" y="898"/>
                  </a:cubicBezTo>
                  <a:cubicBezTo>
                    <a:pt x="918" y="963"/>
                    <a:pt x="697" y="1059"/>
                    <a:pt x="488" y="1178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16E54D2E-AB7C-4E01-BD99-9F97C3C5A6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103"/>
              <a:ext cx="598" cy="757"/>
            </a:xfrm>
            <a:custGeom>
              <a:avLst/>
              <a:gdLst>
                <a:gd name="T0" fmla="*/ 664 w 1152"/>
                <a:gd name="T1" fmla="*/ 0 h 1458"/>
                <a:gd name="T2" fmla="*/ 0 w 1152"/>
                <a:gd name="T3" fmla="*/ 280 h 1458"/>
                <a:gd name="T4" fmla="*/ 0 w 1152"/>
                <a:gd name="T5" fmla="*/ 280 h 1458"/>
                <a:gd name="T6" fmla="*/ 488 w 1152"/>
                <a:gd name="T7" fmla="*/ 1458 h 1458"/>
                <a:gd name="T8" fmla="*/ 1152 w 1152"/>
                <a:gd name="T9" fmla="*/ 1178 h 1458"/>
                <a:gd name="T10" fmla="*/ 1152 w 1152"/>
                <a:gd name="T11" fmla="*/ 1177 h 1458"/>
                <a:gd name="T12" fmla="*/ 664 w 1152"/>
                <a:gd name="T13" fmla="*/ 0 h 1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2" h="1458">
                  <a:moveTo>
                    <a:pt x="664" y="0"/>
                  </a:moveTo>
                  <a:cubicBezTo>
                    <a:pt x="433" y="74"/>
                    <a:pt x="210" y="168"/>
                    <a:pt x="0" y="28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488" y="1458"/>
                    <a:pt x="488" y="1458"/>
                    <a:pt x="488" y="1458"/>
                  </a:cubicBezTo>
                  <a:cubicBezTo>
                    <a:pt x="697" y="1339"/>
                    <a:pt x="918" y="1243"/>
                    <a:pt x="1152" y="1178"/>
                  </a:cubicBezTo>
                  <a:cubicBezTo>
                    <a:pt x="1152" y="1177"/>
                    <a:pt x="1152" y="1177"/>
                    <a:pt x="1152" y="1177"/>
                  </a:cubicBezTo>
                  <a:cubicBezTo>
                    <a:pt x="664" y="0"/>
                    <a:pt x="664" y="0"/>
                    <a:pt x="6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27734AF8-2599-4906-B748-4090E3189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517"/>
              <a:ext cx="730" cy="735"/>
            </a:xfrm>
            <a:custGeom>
              <a:avLst/>
              <a:gdLst>
                <a:gd name="T0" fmla="*/ 507 w 1407"/>
                <a:gd name="T1" fmla="*/ 0 h 1416"/>
                <a:gd name="T2" fmla="*/ 0 w 1407"/>
                <a:gd name="T3" fmla="*/ 513 h 1416"/>
                <a:gd name="T4" fmla="*/ 0 w 1407"/>
                <a:gd name="T5" fmla="*/ 513 h 1416"/>
                <a:gd name="T6" fmla="*/ 903 w 1407"/>
                <a:gd name="T7" fmla="*/ 1416 h 1416"/>
                <a:gd name="T8" fmla="*/ 1407 w 1407"/>
                <a:gd name="T9" fmla="*/ 901 h 1416"/>
                <a:gd name="T10" fmla="*/ 507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507" y="0"/>
                  </a:moveTo>
                  <a:cubicBezTo>
                    <a:pt x="323" y="157"/>
                    <a:pt x="155" y="328"/>
                    <a:pt x="0" y="513"/>
                  </a:cubicBezTo>
                  <a:cubicBezTo>
                    <a:pt x="0" y="513"/>
                    <a:pt x="0" y="513"/>
                    <a:pt x="0" y="513"/>
                  </a:cubicBezTo>
                  <a:cubicBezTo>
                    <a:pt x="903" y="1416"/>
                    <a:pt x="903" y="1416"/>
                    <a:pt x="903" y="1416"/>
                  </a:cubicBezTo>
                  <a:cubicBezTo>
                    <a:pt x="1050" y="1223"/>
                    <a:pt x="1219" y="1050"/>
                    <a:pt x="1407" y="901"/>
                  </a:cubicBezTo>
                  <a:cubicBezTo>
                    <a:pt x="507" y="0"/>
                    <a:pt x="507" y="0"/>
                    <a:pt x="5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E329CB71-6F12-48A1-AA4A-25F9E1800C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4" y="118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97EC7B65-5EE3-4CEC-B678-9343903989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" y="1184"/>
              <a:ext cx="750" cy="600"/>
            </a:xfrm>
            <a:custGeom>
              <a:avLst/>
              <a:gdLst>
                <a:gd name="T0" fmla="*/ 269 w 1445"/>
                <a:gd name="T1" fmla="*/ 0 h 1157"/>
                <a:gd name="T2" fmla="*/ 269 w 1445"/>
                <a:gd name="T3" fmla="*/ 0 h 1157"/>
                <a:gd name="T4" fmla="*/ 269 w 1445"/>
                <a:gd name="T5" fmla="*/ 0 h 1157"/>
                <a:gd name="T6" fmla="*/ 0 w 1445"/>
                <a:gd name="T7" fmla="*/ 668 h 1157"/>
                <a:gd name="T8" fmla="*/ 0 w 1445"/>
                <a:gd name="T9" fmla="*/ 668 h 1157"/>
                <a:gd name="T10" fmla="*/ 1179 w 1445"/>
                <a:gd name="T11" fmla="*/ 1157 h 1157"/>
                <a:gd name="T12" fmla="*/ 1445 w 1445"/>
                <a:gd name="T13" fmla="*/ 486 h 1157"/>
                <a:gd name="T14" fmla="*/ 269 w 1445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5" h="1157">
                  <a:moveTo>
                    <a:pt x="269" y="0"/>
                  </a:moveTo>
                  <a:cubicBezTo>
                    <a:pt x="269" y="0"/>
                    <a:pt x="269" y="0"/>
                    <a:pt x="269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160" y="212"/>
                    <a:pt x="70" y="435"/>
                    <a:pt x="0" y="668"/>
                  </a:cubicBezTo>
                  <a:cubicBezTo>
                    <a:pt x="0" y="668"/>
                    <a:pt x="0" y="668"/>
                    <a:pt x="0" y="668"/>
                  </a:cubicBezTo>
                  <a:cubicBezTo>
                    <a:pt x="1179" y="1157"/>
                    <a:pt x="1179" y="1157"/>
                    <a:pt x="1179" y="1157"/>
                  </a:cubicBezTo>
                  <a:cubicBezTo>
                    <a:pt x="1241" y="919"/>
                    <a:pt x="1331" y="694"/>
                    <a:pt x="1445" y="486"/>
                  </a:cubicBezTo>
                  <a:cubicBezTo>
                    <a:pt x="269" y="0"/>
                    <a:pt x="269" y="0"/>
                    <a:pt x="2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311316B9-1943-4FA8-B631-5EB9D22E83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3" y="0"/>
              <a:ext cx="375" cy="670"/>
            </a:xfrm>
            <a:custGeom>
              <a:avLst/>
              <a:gdLst>
                <a:gd name="T0" fmla="*/ 360 w 721"/>
                <a:gd name="T1" fmla="*/ 0 h 1292"/>
                <a:gd name="T2" fmla="*/ 0 w 721"/>
                <a:gd name="T3" fmla="*/ 16 h 1292"/>
                <a:gd name="T4" fmla="*/ 0 w 721"/>
                <a:gd name="T5" fmla="*/ 1292 h 1292"/>
                <a:gd name="T6" fmla="*/ 357 w 721"/>
                <a:gd name="T7" fmla="*/ 1269 h 1292"/>
                <a:gd name="T8" fmla="*/ 721 w 721"/>
                <a:gd name="T9" fmla="*/ 1292 h 1292"/>
                <a:gd name="T10" fmla="*/ 721 w 721"/>
                <a:gd name="T11" fmla="*/ 1292 h 1292"/>
                <a:gd name="T12" fmla="*/ 721 w 721"/>
                <a:gd name="T13" fmla="*/ 16 h 1292"/>
                <a:gd name="T14" fmla="*/ 360 w 721"/>
                <a:gd name="T15" fmla="*/ 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1" h="1292">
                  <a:moveTo>
                    <a:pt x="360" y="0"/>
                  </a:moveTo>
                  <a:cubicBezTo>
                    <a:pt x="238" y="0"/>
                    <a:pt x="118" y="7"/>
                    <a:pt x="0" y="16"/>
                  </a:cubicBezTo>
                  <a:cubicBezTo>
                    <a:pt x="0" y="1292"/>
                    <a:pt x="0" y="1292"/>
                    <a:pt x="0" y="1292"/>
                  </a:cubicBezTo>
                  <a:cubicBezTo>
                    <a:pt x="117" y="1277"/>
                    <a:pt x="236" y="1269"/>
                    <a:pt x="357" y="1269"/>
                  </a:cubicBezTo>
                  <a:cubicBezTo>
                    <a:pt x="477" y="1269"/>
                    <a:pt x="598" y="1277"/>
                    <a:pt x="721" y="1292"/>
                  </a:cubicBezTo>
                  <a:cubicBezTo>
                    <a:pt x="721" y="1292"/>
                    <a:pt x="721" y="1292"/>
                    <a:pt x="721" y="1292"/>
                  </a:cubicBezTo>
                  <a:cubicBezTo>
                    <a:pt x="721" y="16"/>
                    <a:pt x="721" y="16"/>
                    <a:pt x="721" y="16"/>
                  </a:cubicBezTo>
                  <a:cubicBezTo>
                    <a:pt x="602" y="7"/>
                    <a:pt x="481" y="0"/>
                    <a:pt x="3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5436EC95-EC3B-4056-97C9-50EF7A84D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249"/>
              <a:ext cx="598" cy="610"/>
            </a:xfrm>
            <a:custGeom>
              <a:avLst/>
              <a:gdLst>
                <a:gd name="T0" fmla="*/ 1153 w 1153"/>
                <a:gd name="T1" fmla="*/ 0 h 1177"/>
                <a:gd name="T2" fmla="*/ 1153 w 1153"/>
                <a:gd name="T3" fmla="*/ 0 h 1177"/>
                <a:gd name="T4" fmla="*/ 666 w 1153"/>
                <a:gd name="T5" fmla="*/ 1177 h 1177"/>
                <a:gd name="T6" fmla="*/ 0 w 1153"/>
                <a:gd name="T7" fmla="*/ 898 h 1177"/>
                <a:gd name="T8" fmla="*/ 0 w 1153"/>
                <a:gd name="T9" fmla="*/ 898 h 1177"/>
                <a:gd name="T10" fmla="*/ 666 w 1153"/>
                <a:gd name="T11" fmla="*/ 1177 h 1177"/>
                <a:gd name="T12" fmla="*/ 1153 w 1153"/>
                <a:gd name="T13" fmla="*/ 0 h 1177"/>
                <a:gd name="T14" fmla="*/ 1153 w 1153"/>
                <a:gd name="T15" fmla="*/ 0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177">
                  <a:moveTo>
                    <a:pt x="1153" y="0"/>
                  </a:moveTo>
                  <a:cubicBezTo>
                    <a:pt x="1153" y="0"/>
                    <a:pt x="1153" y="0"/>
                    <a:pt x="1153" y="0"/>
                  </a:cubicBezTo>
                  <a:cubicBezTo>
                    <a:pt x="666" y="1177"/>
                    <a:pt x="666" y="1177"/>
                    <a:pt x="666" y="1177"/>
                  </a:cubicBezTo>
                  <a:cubicBezTo>
                    <a:pt x="460" y="1060"/>
                    <a:pt x="237" y="965"/>
                    <a:pt x="0" y="898"/>
                  </a:cubicBezTo>
                  <a:cubicBezTo>
                    <a:pt x="0" y="898"/>
                    <a:pt x="0" y="898"/>
                    <a:pt x="0" y="898"/>
                  </a:cubicBezTo>
                  <a:cubicBezTo>
                    <a:pt x="237" y="965"/>
                    <a:pt x="460" y="1060"/>
                    <a:pt x="666" y="1177"/>
                  </a:cubicBezTo>
                  <a:cubicBezTo>
                    <a:pt x="1153" y="0"/>
                    <a:pt x="1153" y="0"/>
                    <a:pt x="1153" y="0"/>
                  </a:cubicBezTo>
                  <a:cubicBezTo>
                    <a:pt x="1153" y="0"/>
                    <a:pt x="1153" y="0"/>
                    <a:pt x="11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3E95531E-7484-4112-A5EA-405CEC281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103"/>
              <a:ext cx="598" cy="756"/>
            </a:xfrm>
            <a:custGeom>
              <a:avLst/>
              <a:gdLst>
                <a:gd name="T0" fmla="*/ 488 w 1153"/>
                <a:gd name="T1" fmla="*/ 0 h 1457"/>
                <a:gd name="T2" fmla="*/ 0 w 1153"/>
                <a:gd name="T3" fmla="*/ 1178 h 1457"/>
                <a:gd name="T4" fmla="*/ 0 w 1153"/>
                <a:gd name="T5" fmla="*/ 1178 h 1457"/>
                <a:gd name="T6" fmla="*/ 666 w 1153"/>
                <a:gd name="T7" fmla="*/ 1457 h 1457"/>
                <a:gd name="T8" fmla="*/ 666 w 1153"/>
                <a:gd name="T9" fmla="*/ 1457 h 1457"/>
                <a:gd name="T10" fmla="*/ 1153 w 1153"/>
                <a:gd name="T11" fmla="*/ 280 h 1457"/>
                <a:gd name="T12" fmla="*/ 1153 w 1153"/>
                <a:gd name="T13" fmla="*/ 280 h 1457"/>
                <a:gd name="T14" fmla="*/ 488 w 1153"/>
                <a:gd name="T15" fmla="*/ 0 h 1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457">
                  <a:moveTo>
                    <a:pt x="488" y="0"/>
                  </a:moveTo>
                  <a:cubicBezTo>
                    <a:pt x="0" y="1178"/>
                    <a:pt x="0" y="1178"/>
                    <a:pt x="0" y="1178"/>
                  </a:cubicBezTo>
                  <a:cubicBezTo>
                    <a:pt x="0" y="1178"/>
                    <a:pt x="0" y="1178"/>
                    <a:pt x="0" y="1178"/>
                  </a:cubicBezTo>
                  <a:cubicBezTo>
                    <a:pt x="237" y="1245"/>
                    <a:pt x="460" y="1340"/>
                    <a:pt x="666" y="1457"/>
                  </a:cubicBezTo>
                  <a:cubicBezTo>
                    <a:pt x="666" y="1457"/>
                    <a:pt x="666" y="1457"/>
                    <a:pt x="666" y="1457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941" y="168"/>
                    <a:pt x="720" y="74"/>
                    <a:pt x="48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50F29BD0-2B20-44D2-9B9B-9C5B63D52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5" y="517"/>
              <a:ext cx="730" cy="735"/>
            </a:xfrm>
            <a:custGeom>
              <a:avLst/>
              <a:gdLst>
                <a:gd name="T0" fmla="*/ 900 w 1407"/>
                <a:gd name="T1" fmla="*/ 0 h 1416"/>
                <a:gd name="T2" fmla="*/ 0 w 1407"/>
                <a:gd name="T3" fmla="*/ 901 h 1416"/>
                <a:gd name="T4" fmla="*/ 503 w 1407"/>
                <a:gd name="T5" fmla="*/ 1416 h 1416"/>
                <a:gd name="T6" fmla="*/ 503 w 1407"/>
                <a:gd name="T7" fmla="*/ 1416 h 1416"/>
                <a:gd name="T8" fmla="*/ 1407 w 1407"/>
                <a:gd name="T9" fmla="*/ 513 h 1416"/>
                <a:gd name="T10" fmla="*/ 900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900" y="0"/>
                  </a:moveTo>
                  <a:cubicBezTo>
                    <a:pt x="0" y="901"/>
                    <a:pt x="0" y="901"/>
                    <a:pt x="0" y="901"/>
                  </a:cubicBezTo>
                  <a:cubicBezTo>
                    <a:pt x="190" y="1052"/>
                    <a:pt x="358" y="1226"/>
                    <a:pt x="503" y="1416"/>
                  </a:cubicBezTo>
                  <a:cubicBezTo>
                    <a:pt x="503" y="1416"/>
                    <a:pt x="503" y="1416"/>
                    <a:pt x="503" y="1416"/>
                  </a:cubicBezTo>
                  <a:cubicBezTo>
                    <a:pt x="1407" y="513"/>
                    <a:pt x="1407" y="513"/>
                    <a:pt x="1407" y="513"/>
                  </a:cubicBezTo>
                  <a:cubicBezTo>
                    <a:pt x="1253" y="328"/>
                    <a:pt x="1084" y="157"/>
                    <a:pt x="9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B9945977-ACA9-441F-ADD9-56E130CCB2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436"/>
              <a:ext cx="751" cy="348"/>
            </a:xfrm>
            <a:custGeom>
              <a:avLst/>
              <a:gdLst>
                <a:gd name="T0" fmla="*/ 0 w 1446"/>
                <a:gd name="T1" fmla="*/ 0 h 671"/>
                <a:gd name="T2" fmla="*/ 0 w 1446"/>
                <a:gd name="T3" fmla="*/ 0 h 671"/>
                <a:gd name="T4" fmla="*/ 267 w 1446"/>
                <a:gd name="T5" fmla="*/ 671 h 671"/>
                <a:gd name="T6" fmla="*/ 1446 w 1446"/>
                <a:gd name="T7" fmla="*/ 182 h 671"/>
                <a:gd name="T8" fmla="*/ 1446 w 1446"/>
                <a:gd name="T9" fmla="*/ 182 h 671"/>
                <a:gd name="T10" fmla="*/ 1446 w 1446"/>
                <a:gd name="T11" fmla="*/ 182 h 671"/>
                <a:gd name="T12" fmla="*/ 267 w 1446"/>
                <a:gd name="T13" fmla="*/ 671 h 671"/>
                <a:gd name="T14" fmla="*/ 0 w 1446"/>
                <a:gd name="T15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67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16" y="212"/>
                    <a:pt x="205" y="437"/>
                    <a:pt x="267" y="671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267" y="671"/>
                    <a:pt x="267" y="671"/>
                    <a:pt x="267" y="671"/>
                  </a:cubicBezTo>
                  <a:cubicBezTo>
                    <a:pt x="205" y="437"/>
                    <a:pt x="116" y="21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7ECE7648-7307-4198-976A-65EDF8ACA1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184"/>
              <a:ext cx="751" cy="600"/>
            </a:xfrm>
            <a:custGeom>
              <a:avLst/>
              <a:gdLst>
                <a:gd name="T0" fmla="*/ 1175 w 1446"/>
                <a:gd name="T1" fmla="*/ 0 h 1157"/>
                <a:gd name="T2" fmla="*/ 0 w 1446"/>
                <a:gd name="T3" fmla="*/ 486 h 1157"/>
                <a:gd name="T4" fmla="*/ 0 w 1446"/>
                <a:gd name="T5" fmla="*/ 486 h 1157"/>
                <a:gd name="T6" fmla="*/ 267 w 1446"/>
                <a:gd name="T7" fmla="*/ 1157 h 1157"/>
                <a:gd name="T8" fmla="*/ 267 w 1446"/>
                <a:gd name="T9" fmla="*/ 1157 h 1157"/>
                <a:gd name="T10" fmla="*/ 1446 w 1446"/>
                <a:gd name="T11" fmla="*/ 668 h 1157"/>
                <a:gd name="T12" fmla="*/ 1446 w 1446"/>
                <a:gd name="T13" fmla="*/ 668 h 1157"/>
                <a:gd name="T14" fmla="*/ 1175 w 1446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1157">
                  <a:moveTo>
                    <a:pt x="1175" y="0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116" y="698"/>
                    <a:pt x="205" y="923"/>
                    <a:pt x="267" y="1157"/>
                  </a:cubicBezTo>
                  <a:cubicBezTo>
                    <a:pt x="267" y="1157"/>
                    <a:pt x="267" y="1157"/>
                    <a:pt x="267" y="1157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375" y="435"/>
                    <a:pt x="1285" y="212"/>
                    <a:pt x="117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26" name="Group 20">
            <a:extLst>
              <a:ext uri="{FF2B5EF4-FFF2-40B4-BE49-F238E27FC236}">
                <a16:creationId xmlns:a16="http://schemas.microsoft.com/office/drawing/2014/main" id="{384C3E8E-C81B-408B-9BA1-6618488B6F0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5111449" y="6042536"/>
            <a:ext cx="1973305" cy="482665"/>
            <a:chOff x="0" y="1214"/>
            <a:chExt cx="7682" cy="1879"/>
          </a:xfrm>
        </p:grpSpPr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CCAFA4C1-CE97-4113-9B00-43BF0DD6C6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72" y="1214"/>
              <a:ext cx="2006" cy="1879"/>
            </a:xfrm>
            <a:custGeom>
              <a:avLst/>
              <a:gdLst>
                <a:gd name="T0" fmla="*/ 986 w 1192"/>
                <a:gd name="T1" fmla="*/ 155 h 1114"/>
                <a:gd name="T2" fmla="*/ 584 w 1192"/>
                <a:gd name="T3" fmla="*/ 10 h 1114"/>
                <a:gd name="T4" fmla="*/ 211 w 1192"/>
                <a:gd name="T5" fmla="*/ 192 h 1114"/>
                <a:gd name="T6" fmla="*/ 257 w 1192"/>
                <a:gd name="T7" fmla="*/ 976 h 1114"/>
                <a:gd name="T8" fmla="*/ 616 w 1192"/>
                <a:gd name="T9" fmla="*/ 1114 h 1114"/>
                <a:gd name="T10" fmla="*/ 626 w 1192"/>
                <a:gd name="T11" fmla="*/ 1113 h 1114"/>
                <a:gd name="T12" fmla="*/ 626 w 1192"/>
                <a:gd name="T13" fmla="*/ 1113 h 1114"/>
                <a:gd name="T14" fmla="*/ 991 w 1192"/>
                <a:gd name="T15" fmla="*/ 969 h 1114"/>
                <a:gd name="T16" fmla="*/ 871 w 1192"/>
                <a:gd name="T17" fmla="*/ 848 h 1114"/>
                <a:gd name="T18" fmla="*/ 626 w 1192"/>
                <a:gd name="T19" fmla="*/ 937 h 1114"/>
                <a:gd name="T20" fmla="*/ 458 w 1192"/>
                <a:gd name="T21" fmla="*/ 904 h 1114"/>
                <a:gd name="T22" fmla="*/ 360 w 1192"/>
                <a:gd name="T23" fmla="*/ 839 h 1114"/>
                <a:gd name="T24" fmla="*/ 259 w 1192"/>
                <a:gd name="T25" fmla="*/ 684 h 1114"/>
                <a:gd name="T26" fmla="*/ 1153 w 1192"/>
                <a:gd name="T27" fmla="*/ 684 h 1114"/>
                <a:gd name="T28" fmla="*/ 1158 w 1192"/>
                <a:gd name="T29" fmla="*/ 660 h 1114"/>
                <a:gd name="T30" fmla="*/ 986 w 1192"/>
                <a:gd name="T31" fmla="*/ 155 h 1114"/>
                <a:gd name="T32" fmla="*/ 245 w 1192"/>
                <a:gd name="T33" fmla="*/ 517 h 1114"/>
                <a:gd name="T34" fmla="*/ 339 w 1192"/>
                <a:gd name="T35" fmla="*/ 315 h 1114"/>
                <a:gd name="T36" fmla="*/ 603 w 1192"/>
                <a:gd name="T37" fmla="*/ 186 h 1114"/>
                <a:gd name="T38" fmla="*/ 871 w 1192"/>
                <a:gd name="T39" fmla="*/ 280 h 1114"/>
                <a:gd name="T40" fmla="*/ 986 w 1192"/>
                <a:gd name="T41" fmla="*/ 517 h 1114"/>
                <a:gd name="T42" fmla="*/ 245 w 1192"/>
                <a:gd name="T43" fmla="*/ 51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92" h="1114">
                  <a:moveTo>
                    <a:pt x="986" y="155"/>
                  </a:moveTo>
                  <a:cubicBezTo>
                    <a:pt x="873" y="51"/>
                    <a:pt x="730" y="0"/>
                    <a:pt x="584" y="10"/>
                  </a:cubicBezTo>
                  <a:cubicBezTo>
                    <a:pt x="442" y="19"/>
                    <a:pt x="310" y="84"/>
                    <a:pt x="211" y="192"/>
                  </a:cubicBezTo>
                  <a:cubicBezTo>
                    <a:pt x="0" y="422"/>
                    <a:pt x="20" y="759"/>
                    <a:pt x="257" y="976"/>
                  </a:cubicBezTo>
                  <a:cubicBezTo>
                    <a:pt x="355" y="1065"/>
                    <a:pt x="483" y="1114"/>
                    <a:pt x="616" y="1114"/>
                  </a:cubicBezTo>
                  <a:cubicBezTo>
                    <a:pt x="619" y="1114"/>
                    <a:pt x="622" y="1113"/>
                    <a:pt x="626" y="1113"/>
                  </a:cubicBezTo>
                  <a:cubicBezTo>
                    <a:pt x="626" y="1113"/>
                    <a:pt x="626" y="1113"/>
                    <a:pt x="626" y="1113"/>
                  </a:cubicBezTo>
                  <a:cubicBezTo>
                    <a:pt x="766" y="1113"/>
                    <a:pt x="894" y="1055"/>
                    <a:pt x="991" y="969"/>
                  </a:cubicBezTo>
                  <a:cubicBezTo>
                    <a:pt x="871" y="848"/>
                    <a:pt x="871" y="848"/>
                    <a:pt x="871" y="848"/>
                  </a:cubicBezTo>
                  <a:cubicBezTo>
                    <a:pt x="805" y="904"/>
                    <a:pt x="715" y="937"/>
                    <a:pt x="626" y="937"/>
                  </a:cubicBezTo>
                  <a:cubicBezTo>
                    <a:pt x="564" y="937"/>
                    <a:pt x="508" y="926"/>
                    <a:pt x="458" y="904"/>
                  </a:cubicBezTo>
                  <a:cubicBezTo>
                    <a:pt x="423" y="888"/>
                    <a:pt x="389" y="866"/>
                    <a:pt x="360" y="839"/>
                  </a:cubicBezTo>
                  <a:cubicBezTo>
                    <a:pt x="313" y="796"/>
                    <a:pt x="279" y="743"/>
                    <a:pt x="259" y="684"/>
                  </a:cubicBezTo>
                  <a:cubicBezTo>
                    <a:pt x="1153" y="684"/>
                    <a:pt x="1153" y="684"/>
                    <a:pt x="1153" y="684"/>
                  </a:cubicBezTo>
                  <a:cubicBezTo>
                    <a:pt x="1158" y="660"/>
                    <a:pt x="1158" y="660"/>
                    <a:pt x="1158" y="660"/>
                  </a:cubicBezTo>
                  <a:cubicBezTo>
                    <a:pt x="1192" y="474"/>
                    <a:pt x="1128" y="285"/>
                    <a:pt x="986" y="155"/>
                  </a:cubicBezTo>
                  <a:moveTo>
                    <a:pt x="245" y="517"/>
                  </a:moveTo>
                  <a:cubicBezTo>
                    <a:pt x="255" y="442"/>
                    <a:pt x="287" y="372"/>
                    <a:pt x="339" y="315"/>
                  </a:cubicBezTo>
                  <a:cubicBezTo>
                    <a:pt x="410" y="238"/>
                    <a:pt x="504" y="192"/>
                    <a:pt x="603" y="186"/>
                  </a:cubicBezTo>
                  <a:cubicBezTo>
                    <a:pt x="703" y="179"/>
                    <a:pt x="798" y="213"/>
                    <a:pt x="871" y="280"/>
                  </a:cubicBezTo>
                  <a:cubicBezTo>
                    <a:pt x="938" y="342"/>
                    <a:pt x="979" y="425"/>
                    <a:pt x="986" y="517"/>
                  </a:cubicBezTo>
                  <a:lnTo>
                    <a:pt x="245" y="517"/>
                  </a:lnTo>
                  <a:close/>
                </a:path>
              </a:pathLst>
            </a:custGeom>
            <a:solidFill>
              <a:srgbClr val="273A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3424FD2-10E9-4094-B2C2-F564F7C7B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3" y="1227"/>
              <a:ext cx="1569" cy="1847"/>
            </a:xfrm>
            <a:custGeom>
              <a:avLst/>
              <a:gdLst>
                <a:gd name="T0" fmla="*/ 750 w 932"/>
                <a:gd name="T1" fmla="*/ 1095 h 1095"/>
                <a:gd name="T2" fmla="*/ 750 w 932"/>
                <a:gd name="T3" fmla="*/ 592 h 1095"/>
                <a:gd name="T4" fmla="*/ 724 w 932"/>
                <a:gd name="T5" fmla="*/ 338 h 1095"/>
                <a:gd name="T6" fmla="*/ 627 w 932"/>
                <a:gd name="T7" fmla="*/ 206 h 1095"/>
                <a:gd name="T8" fmla="*/ 465 w 932"/>
                <a:gd name="T9" fmla="*/ 158 h 1095"/>
                <a:gd name="T10" fmla="*/ 302 w 932"/>
                <a:gd name="T11" fmla="*/ 205 h 1095"/>
                <a:gd name="T12" fmla="*/ 201 w 932"/>
                <a:gd name="T13" fmla="*/ 340 h 1095"/>
                <a:gd name="T14" fmla="*/ 179 w 932"/>
                <a:gd name="T15" fmla="*/ 583 h 1095"/>
                <a:gd name="T16" fmla="*/ 179 w 932"/>
                <a:gd name="T17" fmla="*/ 1095 h 1095"/>
                <a:gd name="T18" fmla="*/ 0 w 932"/>
                <a:gd name="T19" fmla="*/ 1095 h 1095"/>
                <a:gd name="T20" fmla="*/ 0 w 932"/>
                <a:gd name="T21" fmla="*/ 662 h 1095"/>
                <a:gd name="T22" fmla="*/ 45 w 932"/>
                <a:gd name="T23" fmla="*/ 256 h 1095"/>
                <a:gd name="T24" fmla="*/ 200 w 932"/>
                <a:gd name="T25" fmla="*/ 66 h 1095"/>
                <a:gd name="T26" fmla="*/ 467 w 932"/>
                <a:gd name="T27" fmla="*/ 0 h 1095"/>
                <a:gd name="T28" fmla="*/ 751 w 932"/>
                <a:gd name="T29" fmla="*/ 77 h 1095"/>
                <a:gd name="T30" fmla="*/ 900 w 932"/>
                <a:gd name="T31" fmla="*/ 292 h 1095"/>
                <a:gd name="T32" fmla="*/ 932 w 932"/>
                <a:gd name="T33" fmla="*/ 671 h 1095"/>
                <a:gd name="T34" fmla="*/ 932 w 932"/>
                <a:gd name="T35" fmla="*/ 1095 h 1095"/>
                <a:gd name="T36" fmla="*/ 750 w 932"/>
                <a:gd name="T37" fmla="*/ 1095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32" h="1095">
                  <a:moveTo>
                    <a:pt x="750" y="1095"/>
                  </a:moveTo>
                  <a:cubicBezTo>
                    <a:pt x="750" y="592"/>
                    <a:pt x="750" y="592"/>
                    <a:pt x="750" y="592"/>
                  </a:cubicBezTo>
                  <a:cubicBezTo>
                    <a:pt x="750" y="472"/>
                    <a:pt x="742" y="388"/>
                    <a:pt x="724" y="338"/>
                  </a:cubicBezTo>
                  <a:cubicBezTo>
                    <a:pt x="704" y="282"/>
                    <a:pt x="671" y="238"/>
                    <a:pt x="627" y="206"/>
                  </a:cubicBezTo>
                  <a:cubicBezTo>
                    <a:pt x="582" y="174"/>
                    <a:pt x="528" y="158"/>
                    <a:pt x="465" y="158"/>
                  </a:cubicBezTo>
                  <a:cubicBezTo>
                    <a:pt x="402" y="158"/>
                    <a:pt x="348" y="174"/>
                    <a:pt x="302" y="205"/>
                  </a:cubicBezTo>
                  <a:cubicBezTo>
                    <a:pt x="257" y="236"/>
                    <a:pt x="223" y="281"/>
                    <a:pt x="201" y="340"/>
                  </a:cubicBezTo>
                  <a:cubicBezTo>
                    <a:pt x="192" y="366"/>
                    <a:pt x="179" y="421"/>
                    <a:pt x="179" y="583"/>
                  </a:cubicBezTo>
                  <a:cubicBezTo>
                    <a:pt x="179" y="1095"/>
                    <a:pt x="179" y="1095"/>
                    <a:pt x="179" y="1095"/>
                  </a:cubicBezTo>
                  <a:cubicBezTo>
                    <a:pt x="0" y="1095"/>
                    <a:pt x="0" y="1095"/>
                    <a:pt x="0" y="1095"/>
                  </a:cubicBezTo>
                  <a:cubicBezTo>
                    <a:pt x="0" y="662"/>
                    <a:pt x="0" y="662"/>
                    <a:pt x="0" y="662"/>
                  </a:cubicBezTo>
                  <a:cubicBezTo>
                    <a:pt x="0" y="412"/>
                    <a:pt x="24" y="303"/>
                    <a:pt x="45" y="256"/>
                  </a:cubicBezTo>
                  <a:cubicBezTo>
                    <a:pt x="80" y="172"/>
                    <a:pt x="131" y="110"/>
                    <a:pt x="200" y="66"/>
                  </a:cubicBezTo>
                  <a:cubicBezTo>
                    <a:pt x="269" y="23"/>
                    <a:pt x="358" y="0"/>
                    <a:pt x="467" y="0"/>
                  </a:cubicBezTo>
                  <a:cubicBezTo>
                    <a:pt x="585" y="0"/>
                    <a:pt x="681" y="26"/>
                    <a:pt x="751" y="77"/>
                  </a:cubicBezTo>
                  <a:cubicBezTo>
                    <a:pt x="822" y="128"/>
                    <a:pt x="871" y="199"/>
                    <a:pt x="900" y="292"/>
                  </a:cubicBezTo>
                  <a:cubicBezTo>
                    <a:pt x="915" y="338"/>
                    <a:pt x="932" y="441"/>
                    <a:pt x="932" y="671"/>
                  </a:cubicBezTo>
                  <a:cubicBezTo>
                    <a:pt x="932" y="1095"/>
                    <a:pt x="932" y="1095"/>
                    <a:pt x="932" y="1095"/>
                  </a:cubicBezTo>
                  <a:lnTo>
                    <a:pt x="750" y="1095"/>
                  </a:lnTo>
                  <a:close/>
                </a:path>
              </a:pathLst>
            </a:custGeom>
            <a:solidFill>
              <a:srgbClr val="273A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A14B30CC-4738-474E-86BF-84A15AE5F1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2" y="1227"/>
              <a:ext cx="827" cy="1847"/>
            </a:xfrm>
            <a:custGeom>
              <a:avLst/>
              <a:gdLst>
                <a:gd name="T0" fmla="*/ 489 w 491"/>
                <a:gd name="T1" fmla="*/ 164 h 1095"/>
                <a:gd name="T2" fmla="*/ 302 w 491"/>
                <a:gd name="T3" fmla="*/ 208 h 1095"/>
                <a:gd name="T4" fmla="*/ 201 w 491"/>
                <a:gd name="T5" fmla="*/ 340 h 1095"/>
                <a:gd name="T6" fmla="*/ 179 w 491"/>
                <a:gd name="T7" fmla="*/ 583 h 1095"/>
                <a:gd name="T8" fmla="*/ 179 w 491"/>
                <a:gd name="T9" fmla="*/ 1095 h 1095"/>
                <a:gd name="T10" fmla="*/ 0 w 491"/>
                <a:gd name="T11" fmla="*/ 1095 h 1095"/>
                <a:gd name="T12" fmla="*/ 0 w 491"/>
                <a:gd name="T13" fmla="*/ 615 h 1095"/>
                <a:gd name="T14" fmla="*/ 45 w 491"/>
                <a:gd name="T15" fmla="*/ 256 h 1095"/>
                <a:gd name="T16" fmla="*/ 200 w 491"/>
                <a:gd name="T17" fmla="*/ 66 h 1095"/>
                <a:gd name="T18" fmla="*/ 491 w 491"/>
                <a:gd name="T19" fmla="*/ 0 h 1095"/>
                <a:gd name="T20" fmla="*/ 489 w 491"/>
                <a:gd name="T21" fmla="*/ 164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1095">
                  <a:moveTo>
                    <a:pt x="489" y="164"/>
                  </a:moveTo>
                  <a:cubicBezTo>
                    <a:pt x="426" y="164"/>
                    <a:pt x="364" y="172"/>
                    <a:pt x="302" y="208"/>
                  </a:cubicBezTo>
                  <a:cubicBezTo>
                    <a:pt x="255" y="236"/>
                    <a:pt x="223" y="281"/>
                    <a:pt x="201" y="340"/>
                  </a:cubicBezTo>
                  <a:cubicBezTo>
                    <a:pt x="192" y="366"/>
                    <a:pt x="179" y="421"/>
                    <a:pt x="179" y="583"/>
                  </a:cubicBezTo>
                  <a:cubicBezTo>
                    <a:pt x="179" y="1095"/>
                    <a:pt x="179" y="1095"/>
                    <a:pt x="179" y="1095"/>
                  </a:cubicBezTo>
                  <a:cubicBezTo>
                    <a:pt x="0" y="1095"/>
                    <a:pt x="0" y="1095"/>
                    <a:pt x="0" y="1095"/>
                  </a:cubicBezTo>
                  <a:cubicBezTo>
                    <a:pt x="0" y="615"/>
                    <a:pt x="0" y="615"/>
                    <a:pt x="0" y="615"/>
                  </a:cubicBezTo>
                  <a:cubicBezTo>
                    <a:pt x="0" y="365"/>
                    <a:pt x="24" y="303"/>
                    <a:pt x="45" y="256"/>
                  </a:cubicBezTo>
                  <a:cubicBezTo>
                    <a:pt x="81" y="172"/>
                    <a:pt x="131" y="110"/>
                    <a:pt x="200" y="66"/>
                  </a:cubicBezTo>
                  <a:cubicBezTo>
                    <a:pt x="269" y="23"/>
                    <a:pt x="382" y="0"/>
                    <a:pt x="491" y="0"/>
                  </a:cubicBezTo>
                  <a:lnTo>
                    <a:pt x="489" y="164"/>
                  </a:lnTo>
                  <a:close/>
                </a:path>
              </a:pathLst>
            </a:custGeom>
            <a:solidFill>
              <a:srgbClr val="273A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A53D43E1-89E4-4637-AC15-A06EBBA562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1" y="2089"/>
              <a:ext cx="1858" cy="1004"/>
            </a:xfrm>
            <a:custGeom>
              <a:avLst/>
              <a:gdLst>
                <a:gd name="T0" fmla="*/ 934 w 1104"/>
                <a:gd name="T1" fmla="*/ 0 h 595"/>
                <a:gd name="T2" fmla="*/ 936 w 1104"/>
                <a:gd name="T3" fmla="*/ 40 h 595"/>
                <a:gd name="T4" fmla="*/ 552 w 1104"/>
                <a:gd name="T5" fmla="*/ 425 h 595"/>
                <a:gd name="T6" fmla="*/ 167 w 1104"/>
                <a:gd name="T7" fmla="*/ 41 h 595"/>
                <a:gd name="T8" fmla="*/ 170 w 1104"/>
                <a:gd name="T9" fmla="*/ 0 h 595"/>
                <a:gd name="T10" fmla="*/ 1 w 1104"/>
                <a:gd name="T11" fmla="*/ 0 h 595"/>
                <a:gd name="T12" fmla="*/ 0 w 1104"/>
                <a:gd name="T13" fmla="*/ 43 h 595"/>
                <a:gd name="T14" fmla="*/ 552 w 1104"/>
                <a:gd name="T15" fmla="*/ 595 h 595"/>
                <a:gd name="T16" fmla="*/ 1104 w 1104"/>
                <a:gd name="T17" fmla="*/ 43 h 595"/>
                <a:gd name="T18" fmla="*/ 1102 w 1104"/>
                <a:gd name="T19" fmla="*/ 0 h 595"/>
                <a:gd name="T20" fmla="*/ 934 w 1104"/>
                <a:gd name="T21" fmla="*/ 0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4" h="595">
                  <a:moveTo>
                    <a:pt x="934" y="0"/>
                  </a:moveTo>
                  <a:cubicBezTo>
                    <a:pt x="935" y="13"/>
                    <a:pt x="936" y="27"/>
                    <a:pt x="936" y="40"/>
                  </a:cubicBezTo>
                  <a:cubicBezTo>
                    <a:pt x="936" y="253"/>
                    <a:pt x="764" y="425"/>
                    <a:pt x="552" y="425"/>
                  </a:cubicBezTo>
                  <a:cubicBezTo>
                    <a:pt x="340" y="425"/>
                    <a:pt x="168" y="253"/>
                    <a:pt x="167" y="41"/>
                  </a:cubicBezTo>
                  <a:cubicBezTo>
                    <a:pt x="167" y="27"/>
                    <a:pt x="168" y="14"/>
                    <a:pt x="17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4"/>
                    <a:pt x="0" y="28"/>
                    <a:pt x="0" y="43"/>
                  </a:cubicBezTo>
                  <a:cubicBezTo>
                    <a:pt x="0" y="348"/>
                    <a:pt x="247" y="595"/>
                    <a:pt x="552" y="595"/>
                  </a:cubicBezTo>
                  <a:cubicBezTo>
                    <a:pt x="857" y="595"/>
                    <a:pt x="1104" y="348"/>
                    <a:pt x="1104" y="43"/>
                  </a:cubicBezTo>
                  <a:cubicBezTo>
                    <a:pt x="1104" y="28"/>
                    <a:pt x="1103" y="14"/>
                    <a:pt x="1102" y="0"/>
                  </a:cubicBezTo>
                  <a:lnTo>
                    <a:pt x="9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E110863A-9E50-4EAF-AEA0-34D9DCD1B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7"/>
              <a:ext cx="1171" cy="1866"/>
            </a:xfrm>
            <a:custGeom>
              <a:avLst/>
              <a:gdLst>
                <a:gd name="T0" fmla="*/ 114 w 696"/>
                <a:gd name="T1" fmla="*/ 83 h 1106"/>
                <a:gd name="T2" fmla="*/ 26 w 696"/>
                <a:gd name="T3" fmla="*/ 279 h 1106"/>
                <a:gd name="T4" fmla="*/ 276 w 696"/>
                <a:gd name="T5" fmla="*/ 584 h 1106"/>
                <a:gd name="T6" fmla="*/ 374 w 696"/>
                <a:gd name="T7" fmla="*/ 633 h 1106"/>
                <a:gd name="T8" fmla="*/ 527 w 696"/>
                <a:gd name="T9" fmla="*/ 808 h 1106"/>
                <a:gd name="T10" fmla="*/ 473 w 696"/>
                <a:gd name="T11" fmla="*/ 912 h 1106"/>
                <a:gd name="T12" fmla="*/ 350 w 696"/>
                <a:gd name="T13" fmla="*/ 950 h 1106"/>
                <a:gd name="T14" fmla="*/ 205 w 696"/>
                <a:gd name="T15" fmla="*/ 908 h 1106"/>
                <a:gd name="T16" fmla="*/ 111 w 696"/>
                <a:gd name="T17" fmla="*/ 841 h 1106"/>
                <a:gd name="T18" fmla="*/ 0 w 696"/>
                <a:gd name="T19" fmla="*/ 962 h 1106"/>
                <a:gd name="T20" fmla="*/ 334 w 696"/>
                <a:gd name="T21" fmla="*/ 1106 h 1106"/>
                <a:gd name="T22" fmla="*/ 601 w 696"/>
                <a:gd name="T23" fmla="*/ 1017 h 1106"/>
                <a:gd name="T24" fmla="*/ 696 w 696"/>
                <a:gd name="T25" fmla="*/ 799 h 1106"/>
                <a:gd name="T26" fmla="*/ 644 w 696"/>
                <a:gd name="T27" fmla="*/ 628 h 1106"/>
                <a:gd name="T28" fmla="*/ 433 w 696"/>
                <a:gd name="T29" fmla="*/ 476 h 1106"/>
                <a:gd name="T30" fmla="*/ 328 w 696"/>
                <a:gd name="T31" fmla="*/ 424 h 1106"/>
                <a:gd name="T32" fmla="*/ 227 w 696"/>
                <a:gd name="T33" fmla="*/ 358 h 1106"/>
                <a:gd name="T34" fmla="*/ 196 w 696"/>
                <a:gd name="T35" fmla="*/ 282 h 1106"/>
                <a:gd name="T36" fmla="*/ 244 w 696"/>
                <a:gd name="T37" fmla="*/ 190 h 1106"/>
                <a:gd name="T38" fmla="*/ 351 w 696"/>
                <a:gd name="T39" fmla="*/ 159 h 1106"/>
                <a:gd name="T40" fmla="*/ 547 w 696"/>
                <a:gd name="T41" fmla="*/ 247 h 1106"/>
                <a:gd name="T42" fmla="*/ 658 w 696"/>
                <a:gd name="T43" fmla="*/ 136 h 1106"/>
                <a:gd name="T44" fmla="*/ 536 w 696"/>
                <a:gd name="T45" fmla="*/ 44 h 1106"/>
                <a:gd name="T46" fmla="*/ 348 w 696"/>
                <a:gd name="T47" fmla="*/ 0 h 1106"/>
                <a:gd name="T48" fmla="*/ 114 w 696"/>
                <a:gd name="T49" fmla="*/ 83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96" h="1106">
                  <a:moveTo>
                    <a:pt x="114" y="83"/>
                  </a:moveTo>
                  <a:cubicBezTo>
                    <a:pt x="55" y="138"/>
                    <a:pt x="26" y="202"/>
                    <a:pt x="26" y="279"/>
                  </a:cubicBezTo>
                  <a:cubicBezTo>
                    <a:pt x="26" y="400"/>
                    <a:pt x="108" y="500"/>
                    <a:pt x="276" y="584"/>
                  </a:cubicBezTo>
                  <a:cubicBezTo>
                    <a:pt x="374" y="633"/>
                    <a:pt x="374" y="633"/>
                    <a:pt x="374" y="633"/>
                  </a:cubicBezTo>
                  <a:cubicBezTo>
                    <a:pt x="477" y="685"/>
                    <a:pt x="527" y="743"/>
                    <a:pt x="527" y="808"/>
                  </a:cubicBezTo>
                  <a:cubicBezTo>
                    <a:pt x="527" y="836"/>
                    <a:pt x="518" y="876"/>
                    <a:pt x="473" y="912"/>
                  </a:cubicBezTo>
                  <a:cubicBezTo>
                    <a:pt x="440" y="937"/>
                    <a:pt x="399" y="950"/>
                    <a:pt x="350" y="950"/>
                  </a:cubicBezTo>
                  <a:cubicBezTo>
                    <a:pt x="306" y="950"/>
                    <a:pt x="258" y="936"/>
                    <a:pt x="205" y="908"/>
                  </a:cubicBezTo>
                  <a:cubicBezTo>
                    <a:pt x="171" y="890"/>
                    <a:pt x="139" y="867"/>
                    <a:pt x="111" y="841"/>
                  </a:cubicBezTo>
                  <a:cubicBezTo>
                    <a:pt x="0" y="962"/>
                    <a:pt x="0" y="962"/>
                    <a:pt x="0" y="962"/>
                  </a:cubicBezTo>
                  <a:cubicBezTo>
                    <a:pt x="87" y="1059"/>
                    <a:pt x="196" y="1106"/>
                    <a:pt x="334" y="1106"/>
                  </a:cubicBezTo>
                  <a:cubicBezTo>
                    <a:pt x="447" y="1106"/>
                    <a:pt x="535" y="1076"/>
                    <a:pt x="601" y="1017"/>
                  </a:cubicBezTo>
                  <a:cubicBezTo>
                    <a:pt x="665" y="958"/>
                    <a:pt x="696" y="887"/>
                    <a:pt x="696" y="799"/>
                  </a:cubicBezTo>
                  <a:cubicBezTo>
                    <a:pt x="696" y="733"/>
                    <a:pt x="679" y="677"/>
                    <a:pt x="644" y="628"/>
                  </a:cubicBezTo>
                  <a:cubicBezTo>
                    <a:pt x="608" y="578"/>
                    <a:pt x="537" y="527"/>
                    <a:pt x="433" y="476"/>
                  </a:cubicBezTo>
                  <a:cubicBezTo>
                    <a:pt x="328" y="424"/>
                    <a:pt x="328" y="424"/>
                    <a:pt x="328" y="424"/>
                  </a:cubicBezTo>
                  <a:cubicBezTo>
                    <a:pt x="259" y="390"/>
                    <a:pt x="238" y="371"/>
                    <a:pt x="227" y="358"/>
                  </a:cubicBezTo>
                  <a:cubicBezTo>
                    <a:pt x="207" y="336"/>
                    <a:pt x="196" y="310"/>
                    <a:pt x="196" y="282"/>
                  </a:cubicBezTo>
                  <a:cubicBezTo>
                    <a:pt x="196" y="245"/>
                    <a:pt x="213" y="214"/>
                    <a:pt x="244" y="190"/>
                  </a:cubicBezTo>
                  <a:cubicBezTo>
                    <a:pt x="271" y="170"/>
                    <a:pt x="307" y="159"/>
                    <a:pt x="351" y="159"/>
                  </a:cubicBezTo>
                  <a:cubicBezTo>
                    <a:pt x="413" y="159"/>
                    <a:pt x="477" y="188"/>
                    <a:pt x="547" y="247"/>
                  </a:cubicBezTo>
                  <a:cubicBezTo>
                    <a:pt x="658" y="136"/>
                    <a:pt x="658" y="136"/>
                    <a:pt x="658" y="136"/>
                  </a:cubicBezTo>
                  <a:cubicBezTo>
                    <a:pt x="622" y="98"/>
                    <a:pt x="582" y="67"/>
                    <a:pt x="536" y="44"/>
                  </a:cubicBezTo>
                  <a:cubicBezTo>
                    <a:pt x="478" y="15"/>
                    <a:pt x="415" y="0"/>
                    <a:pt x="348" y="0"/>
                  </a:cubicBezTo>
                  <a:cubicBezTo>
                    <a:pt x="252" y="0"/>
                    <a:pt x="175" y="28"/>
                    <a:pt x="114" y="8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28">
              <a:extLst>
                <a:ext uri="{FF2B5EF4-FFF2-40B4-BE49-F238E27FC236}">
                  <a16:creationId xmlns:a16="http://schemas.microsoft.com/office/drawing/2014/main" id="{5343D175-2051-403A-91BE-90DD4635D7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7" y="1273"/>
              <a:ext cx="258" cy="325"/>
            </a:xfrm>
            <a:custGeom>
              <a:avLst/>
              <a:gdLst>
                <a:gd name="T0" fmla="*/ 0 w 153"/>
                <a:gd name="T1" fmla="*/ 37 h 193"/>
                <a:gd name="T2" fmla="*/ 64 w 153"/>
                <a:gd name="T3" fmla="*/ 193 h 193"/>
                <a:gd name="T4" fmla="*/ 153 w 153"/>
                <a:gd name="T5" fmla="*/ 156 h 193"/>
                <a:gd name="T6" fmla="*/ 88 w 153"/>
                <a:gd name="T7" fmla="*/ 0 h 193"/>
                <a:gd name="T8" fmla="*/ 0 w 153"/>
                <a:gd name="T9" fmla="*/ 37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93">
                  <a:moveTo>
                    <a:pt x="0" y="37"/>
                  </a:moveTo>
                  <a:cubicBezTo>
                    <a:pt x="64" y="193"/>
                    <a:pt x="64" y="193"/>
                    <a:pt x="64" y="193"/>
                  </a:cubicBezTo>
                  <a:cubicBezTo>
                    <a:pt x="92" y="177"/>
                    <a:pt x="122" y="165"/>
                    <a:pt x="153" y="156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57" y="9"/>
                    <a:pt x="28" y="22"/>
                    <a:pt x="0" y="3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85D48CFA-DCFF-4DE6-AABF-16EEE1D6E3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3" y="1452"/>
              <a:ext cx="314" cy="317"/>
            </a:xfrm>
            <a:custGeom>
              <a:avLst/>
              <a:gdLst>
                <a:gd name="T0" fmla="*/ 0 w 187"/>
                <a:gd name="T1" fmla="*/ 68 h 188"/>
                <a:gd name="T2" fmla="*/ 120 w 187"/>
                <a:gd name="T3" fmla="*/ 188 h 188"/>
                <a:gd name="T4" fmla="*/ 187 w 187"/>
                <a:gd name="T5" fmla="*/ 119 h 188"/>
                <a:gd name="T6" fmla="*/ 67 w 187"/>
                <a:gd name="T7" fmla="*/ 0 h 188"/>
                <a:gd name="T8" fmla="*/ 0 w 187"/>
                <a:gd name="T9" fmla="*/ 6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88">
                  <a:moveTo>
                    <a:pt x="0" y="68"/>
                  </a:moveTo>
                  <a:cubicBezTo>
                    <a:pt x="120" y="188"/>
                    <a:pt x="120" y="188"/>
                    <a:pt x="120" y="188"/>
                  </a:cubicBezTo>
                  <a:cubicBezTo>
                    <a:pt x="139" y="162"/>
                    <a:pt x="162" y="139"/>
                    <a:pt x="187" y="119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43" y="20"/>
                    <a:pt x="20" y="43"/>
                    <a:pt x="0" y="6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8C856EE0-A732-47FC-B6A9-5EF1B2DD9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9" y="1738"/>
              <a:ext cx="324" cy="260"/>
            </a:xfrm>
            <a:custGeom>
              <a:avLst/>
              <a:gdLst>
                <a:gd name="T0" fmla="*/ 0 w 192"/>
                <a:gd name="T1" fmla="*/ 89 h 154"/>
                <a:gd name="T2" fmla="*/ 157 w 192"/>
                <a:gd name="T3" fmla="*/ 154 h 154"/>
                <a:gd name="T4" fmla="*/ 192 w 192"/>
                <a:gd name="T5" fmla="*/ 65 h 154"/>
                <a:gd name="T6" fmla="*/ 36 w 192"/>
                <a:gd name="T7" fmla="*/ 0 h 154"/>
                <a:gd name="T8" fmla="*/ 0 w 192"/>
                <a:gd name="T9" fmla="*/ 89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154">
                  <a:moveTo>
                    <a:pt x="0" y="89"/>
                  </a:moveTo>
                  <a:cubicBezTo>
                    <a:pt x="157" y="154"/>
                    <a:pt x="157" y="154"/>
                    <a:pt x="157" y="154"/>
                  </a:cubicBezTo>
                  <a:cubicBezTo>
                    <a:pt x="165" y="122"/>
                    <a:pt x="177" y="92"/>
                    <a:pt x="192" y="65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1" y="28"/>
                    <a:pt x="9" y="58"/>
                    <a:pt x="0" y="8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2BE886F8-6348-4CDB-A15A-FDB35C7D79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9" y="1227"/>
              <a:ext cx="162" cy="290"/>
            </a:xfrm>
            <a:custGeom>
              <a:avLst/>
              <a:gdLst>
                <a:gd name="T0" fmla="*/ 0 w 96"/>
                <a:gd name="T1" fmla="*/ 2 h 172"/>
                <a:gd name="T2" fmla="*/ 0 w 96"/>
                <a:gd name="T3" fmla="*/ 172 h 172"/>
                <a:gd name="T4" fmla="*/ 96 w 96"/>
                <a:gd name="T5" fmla="*/ 172 h 172"/>
                <a:gd name="T6" fmla="*/ 96 w 96"/>
                <a:gd name="T7" fmla="*/ 2 h 172"/>
                <a:gd name="T8" fmla="*/ 48 w 96"/>
                <a:gd name="T9" fmla="*/ 0 h 172"/>
                <a:gd name="T10" fmla="*/ 0 w 96"/>
                <a:gd name="T11" fmla="*/ 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172">
                  <a:moveTo>
                    <a:pt x="0" y="2"/>
                  </a:moveTo>
                  <a:cubicBezTo>
                    <a:pt x="0" y="172"/>
                    <a:pt x="0" y="172"/>
                    <a:pt x="0" y="172"/>
                  </a:cubicBezTo>
                  <a:cubicBezTo>
                    <a:pt x="31" y="168"/>
                    <a:pt x="63" y="168"/>
                    <a:pt x="96" y="172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80" y="1"/>
                    <a:pt x="64" y="0"/>
                    <a:pt x="48" y="0"/>
                  </a:cubicBezTo>
                  <a:cubicBezTo>
                    <a:pt x="32" y="0"/>
                    <a:pt x="15" y="1"/>
                    <a:pt x="0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0311FAB-4205-44C6-A664-60A350FA5A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5" y="1273"/>
              <a:ext cx="257" cy="325"/>
            </a:xfrm>
            <a:custGeom>
              <a:avLst/>
              <a:gdLst>
                <a:gd name="T0" fmla="*/ 0 w 153"/>
                <a:gd name="T1" fmla="*/ 156 h 193"/>
                <a:gd name="T2" fmla="*/ 88 w 153"/>
                <a:gd name="T3" fmla="*/ 193 h 193"/>
                <a:gd name="T4" fmla="*/ 153 w 153"/>
                <a:gd name="T5" fmla="*/ 37 h 193"/>
                <a:gd name="T6" fmla="*/ 64 w 153"/>
                <a:gd name="T7" fmla="*/ 0 h 193"/>
                <a:gd name="T8" fmla="*/ 0 w 153"/>
                <a:gd name="T9" fmla="*/ 15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93">
                  <a:moveTo>
                    <a:pt x="0" y="156"/>
                  </a:moveTo>
                  <a:cubicBezTo>
                    <a:pt x="31" y="165"/>
                    <a:pt x="61" y="178"/>
                    <a:pt x="88" y="193"/>
                  </a:cubicBezTo>
                  <a:cubicBezTo>
                    <a:pt x="153" y="37"/>
                    <a:pt x="153" y="37"/>
                    <a:pt x="153" y="37"/>
                  </a:cubicBezTo>
                  <a:cubicBezTo>
                    <a:pt x="124" y="22"/>
                    <a:pt x="95" y="9"/>
                    <a:pt x="64" y="0"/>
                  </a:cubicBezTo>
                  <a:lnTo>
                    <a:pt x="0" y="1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2FAD02A0-872E-4273-9932-8F09FD248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1452"/>
              <a:ext cx="315" cy="317"/>
            </a:xfrm>
            <a:custGeom>
              <a:avLst/>
              <a:gdLst>
                <a:gd name="T0" fmla="*/ 0 w 187"/>
                <a:gd name="T1" fmla="*/ 119 h 188"/>
                <a:gd name="T2" fmla="*/ 67 w 187"/>
                <a:gd name="T3" fmla="*/ 188 h 188"/>
                <a:gd name="T4" fmla="*/ 187 w 187"/>
                <a:gd name="T5" fmla="*/ 68 h 188"/>
                <a:gd name="T6" fmla="*/ 119 w 187"/>
                <a:gd name="T7" fmla="*/ 0 h 188"/>
                <a:gd name="T8" fmla="*/ 0 w 187"/>
                <a:gd name="T9" fmla="*/ 119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88">
                  <a:moveTo>
                    <a:pt x="0" y="119"/>
                  </a:moveTo>
                  <a:cubicBezTo>
                    <a:pt x="25" y="139"/>
                    <a:pt x="47" y="162"/>
                    <a:pt x="67" y="188"/>
                  </a:cubicBezTo>
                  <a:cubicBezTo>
                    <a:pt x="187" y="68"/>
                    <a:pt x="187" y="68"/>
                    <a:pt x="187" y="68"/>
                  </a:cubicBezTo>
                  <a:cubicBezTo>
                    <a:pt x="166" y="43"/>
                    <a:pt x="144" y="20"/>
                    <a:pt x="119" y="0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Freeform 40">
              <a:extLst>
                <a:ext uri="{FF2B5EF4-FFF2-40B4-BE49-F238E27FC236}">
                  <a16:creationId xmlns:a16="http://schemas.microsoft.com/office/drawing/2014/main" id="{2C7A2F73-5C4C-422E-827A-245EE4BF94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5" y="1738"/>
              <a:ext cx="323" cy="260"/>
            </a:xfrm>
            <a:custGeom>
              <a:avLst/>
              <a:gdLst>
                <a:gd name="T0" fmla="*/ 0 w 192"/>
                <a:gd name="T1" fmla="*/ 65 h 154"/>
                <a:gd name="T2" fmla="*/ 36 w 192"/>
                <a:gd name="T3" fmla="*/ 154 h 154"/>
                <a:gd name="T4" fmla="*/ 192 w 192"/>
                <a:gd name="T5" fmla="*/ 89 h 154"/>
                <a:gd name="T6" fmla="*/ 156 w 192"/>
                <a:gd name="T7" fmla="*/ 0 h 154"/>
                <a:gd name="T8" fmla="*/ 0 w 192"/>
                <a:gd name="T9" fmla="*/ 6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154">
                  <a:moveTo>
                    <a:pt x="0" y="65"/>
                  </a:moveTo>
                  <a:cubicBezTo>
                    <a:pt x="16" y="93"/>
                    <a:pt x="28" y="123"/>
                    <a:pt x="36" y="154"/>
                  </a:cubicBezTo>
                  <a:cubicBezTo>
                    <a:pt x="192" y="89"/>
                    <a:pt x="192" y="89"/>
                    <a:pt x="192" y="89"/>
                  </a:cubicBezTo>
                  <a:cubicBezTo>
                    <a:pt x="183" y="58"/>
                    <a:pt x="171" y="28"/>
                    <a:pt x="156" y="0"/>
                  </a:cubicBezTo>
                  <a:lnTo>
                    <a:pt x="0" y="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1D958BC9-290E-43E6-A209-63AF5DAA9D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050" y="2471516"/>
            <a:ext cx="5994679" cy="1559041"/>
          </a:xfrm>
        </p:spPr>
        <p:txBody>
          <a:bodyPr vert="horz" lIns="91440" tIns="45720" rIns="91440" bIns="45720" rtlCol="0" anchor="b" anchorCtr="0">
            <a:noAutofit/>
          </a:bodyPr>
          <a:lstStyle>
            <a:lvl1pPr>
              <a:defRPr lang="fr-FR" sz="660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EAA0BB2-48D7-4B6B-9DB3-9536E05967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9050" y="4146843"/>
            <a:ext cx="6023214" cy="165576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fr-FR" sz="20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0" name="Espace réservé pour une image  39">
            <a:extLst>
              <a:ext uri="{FF2B5EF4-FFF2-40B4-BE49-F238E27FC236}">
                <a16:creationId xmlns:a16="http://schemas.microsoft.com/office/drawing/2014/main" id="{2F8C8E09-E76A-4148-AAE9-BF795A537F8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03141" y="2008431"/>
            <a:ext cx="4088860" cy="2658819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336150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958BC9-290E-43E6-A209-63AF5DAA9D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0327" y="3594618"/>
            <a:ext cx="8401413" cy="838622"/>
          </a:xfr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lang="fr-FR" sz="5400" dirty="0">
                <a:solidFill>
                  <a:schemeClr val="accent3"/>
                </a:solidFill>
                <a:latin typeface="+mn-lt"/>
              </a:defRPr>
            </a:lvl1pPr>
          </a:lstStyle>
          <a:p>
            <a:pPr marL="0"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EAA0BB2-48D7-4B6B-9DB3-9536E05967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0327" y="4297625"/>
            <a:ext cx="8401413" cy="165576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fr-FR"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B3BD6A4D-6524-4E94-B099-2F625B123C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06204"/>
          </a:xfrm>
        </p:spPr>
        <p:txBody>
          <a:bodyPr/>
          <a:lstStyle/>
          <a:p>
            <a:endParaRPr lang="fr-FR"/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E87C8437-C112-413F-A26E-64839D8CC7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255" y="6041217"/>
            <a:ext cx="1993490" cy="483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67739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de sectio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D14729D4-1FF2-45C1-996B-C09DE9EE2B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5999" cy="6858000"/>
          </a:xfrm>
        </p:spPr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66DF671-6EE9-45B4-AC42-FDB974FF3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441381"/>
            <a:ext cx="4356376" cy="232554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56D7AA-B260-4A14-8854-071C748934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766930"/>
            <a:ext cx="4356376" cy="1500187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Lorem ipsum dolor sit </a:t>
            </a:r>
            <a:r>
              <a:rPr lang="fr-FR" err="1"/>
              <a:t>amet</a:t>
            </a:r>
            <a:r>
              <a:rPr lang="fr-FR"/>
              <a:t>, consectetur </a:t>
            </a:r>
            <a:r>
              <a:rPr lang="fr-FR" err="1"/>
              <a:t>adipiscing</a:t>
            </a:r>
            <a:r>
              <a:rPr lang="fr-FR"/>
              <a:t> elit. </a:t>
            </a:r>
            <a:r>
              <a:rPr lang="fr-FR" err="1"/>
              <a:t>Pellentesque</a:t>
            </a:r>
            <a:r>
              <a:rPr lang="fr-FR"/>
              <a:t> at </a:t>
            </a:r>
            <a:r>
              <a:rPr lang="fr-FR" err="1"/>
              <a:t>laoreet</a:t>
            </a:r>
            <a:r>
              <a:rPr lang="fr-FR"/>
              <a:t> </a:t>
            </a:r>
            <a:r>
              <a:rPr lang="fr-FR" err="1"/>
              <a:t>sem</a:t>
            </a:r>
            <a:r>
              <a:rPr lang="fr-FR"/>
              <a:t>, </a:t>
            </a:r>
            <a:r>
              <a:rPr lang="fr-FR" err="1"/>
              <a:t>vel</a:t>
            </a:r>
            <a:r>
              <a:rPr lang="fr-FR"/>
              <a:t> </a:t>
            </a:r>
            <a:r>
              <a:rPr lang="fr-FR" err="1"/>
              <a:t>luctus</a:t>
            </a:r>
            <a:r>
              <a:rPr lang="fr-FR"/>
              <a:t> </a:t>
            </a:r>
            <a:r>
              <a:rPr lang="fr-FR" err="1"/>
              <a:t>quam</a:t>
            </a:r>
            <a:r>
              <a:rPr lang="fr-FR"/>
              <a:t>. </a:t>
            </a:r>
            <a:r>
              <a:rPr lang="fr-FR" err="1"/>
              <a:t>Vestibulum</a:t>
            </a:r>
            <a:r>
              <a:rPr lang="fr-FR"/>
              <a:t> eu </a:t>
            </a:r>
            <a:r>
              <a:rPr lang="fr-FR" err="1"/>
              <a:t>urna</a:t>
            </a:r>
            <a:r>
              <a:rPr lang="fr-FR"/>
              <a:t> </a:t>
            </a:r>
            <a:r>
              <a:rPr lang="fr-FR" err="1"/>
              <a:t>justo</a:t>
            </a:r>
            <a:r>
              <a:rPr lang="fr-FR"/>
              <a:t>. Donec </a:t>
            </a:r>
            <a:r>
              <a:rPr lang="fr-FR" err="1"/>
              <a:t>porttitor</a:t>
            </a:r>
            <a:r>
              <a:rPr lang="fr-FR"/>
              <a:t> </a:t>
            </a:r>
            <a:r>
              <a:rPr lang="fr-FR" err="1"/>
              <a:t>nulla</a:t>
            </a:r>
            <a:r>
              <a:rPr lang="fr-FR"/>
              <a:t> </a:t>
            </a:r>
            <a:r>
              <a:rPr lang="fr-FR" err="1"/>
              <a:t>nibh</a:t>
            </a:r>
            <a:r>
              <a:rPr lang="fr-FR"/>
              <a:t>, et dictum </a:t>
            </a:r>
            <a:r>
              <a:rPr lang="fr-FR" err="1"/>
              <a:t>lacus</a:t>
            </a:r>
            <a:r>
              <a:rPr lang="fr-FR"/>
              <a:t> mollis </a:t>
            </a:r>
            <a:r>
              <a:rPr lang="fr-FR" err="1"/>
              <a:t>eget</a:t>
            </a:r>
            <a:r>
              <a:rPr lang="fr-FR"/>
              <a:t>. </a:t>
            </a:r>
          </a:p>
        </p:txBody>
      </p:sp>
      <p:grpSp>
        <p:nvGrpSpPr>
          <p:cNvPr id="26" name="Group 4">
            <a:extLst>
              <a:ext uri="{FF2B5EF4-FFF2-40B4-BE49-F238E27FC236}">
                <a16:creationId xmlns:a16="http://schemas.microsoft.com/office/drawing/2014/main" id="{D34DBFDA-012D-42F3-9960-011FC939966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1257" y="6298827"/>
            <a:ext cx="383152" cy="383685"/>
            <a:chOff x="1684" y="0"/>
            <a:chExt cx="4314" cy="4320"/>
          </a:xfrm>
          <a:solidFill>
            <a:srgbClr val="FFFFFF"/>
          </a:solidFill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7DF179FA-7057-4639-ABE2-86B95B4BF6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313 w 8313"/>
                <a:gd name="T1" fmla="*/ 301 h 4477"/>
                <a:gd name="T2" fmla="*/ 8313 w 8313"/>
                <a:gd name="T3" fmla="*/ 342 h 4477"/>
                <a:gd name="T4" fmla="*/ 4156 w 8313"/>
                <a:gd name="T5" fmla="*/ 4477 h 4477"/>
                <a:gd name="T6" fmla="*/ 4156 w 8313"/>
                <a:gd name="T7" fmla="*/ 4477 h 4477"/>
                <a:gd name="T8" fmla="*/ 0 w 8313"/>
                <a:gd name="T9" fmla="*/ 320 h 4477"/>
                <a:gd name="T10" fmla="*/ 0 w 8313"/>
                <a:gd name="T11" fmla="*/ 320 h 4477"/>
                <a:gd name="T12" fmla="*/ 4156 w 8313"/>
                <a:gd name="T13" fmla="*/ 4477 h 4477"/>
                <a:gd name="T14" fmla="*/ 8313 w 8313"/>
                <a:gd name="T15" fmla="*/ 320 h 4477"/>
                <a:gd name="T16" fmla="*/ 8313 w 8313"/>
                <a:gd name="T17" fmla="*/ 301 h 4477"/>
                <a:gd name="T18" fmla="*/ 1278 w 8313"/>
                <a:gd name="T19" fmla="*/ 0 h 4477"/>
                <a:gd name="T20" fmla="*/ 1278 w 8313"/>
                <a:gd name="T21" fmla="*/ 0 h 4477"/>
                <a:gd name="T22" fmla="*/ 1261 w 8313"/>
                <a:gd name="T23" fmla="*/ 309 h 4477"/>
                <a:gd name="T24" fmla="*/ 1261 w 8313"/>
                <a:gd name="T25" fmla="*/ 309 h 4477"/>
                <a:gd name="T26" fmla="*/ 1278 w 8313"/>
                <a:gd name="T27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13" h="4477">
                  <a:moveTo>
                    <a:pt x="8313" y="301"/>
                  </a:moveTo>
                  <a:cubicBezTo>
                    <a:pt x="8313" y="342"/>
                    <a:pt x="8313" y="342"/>
                    <a:pt x="8313" y="342"/>
                  </a:cubicBezTo>
                  <a:cubicBezTo>
                    <a:pt x="8301" y="2628"/>
                    <a:pt x="6445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1860" y="4477"/>
                    <a:pt x="0" y="2616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6452" y="4477"/>
                    <a:pt x="8313" y="2616"/>
                    <a:pt x="8313" y="320"/>
                  </a:cubicBezTo>
                  <a:cubicBezTo>
                    <a:pt x="8313" y="314"/>
                    <a:pt x="8313" y="307"/>
                    <a:pt x="8313" y="301"/>
                  </a:cubicBezTo>
                  <a:moveTo>
                    <a:pt x="1278" y="0"/>
                  </a:moveTo>
                  <a:cubicBezTo>
                    <a:pt x="1278" y="0"/>
                    <a:pt x="1278" y="0"/>
                    <a:pt x="1278" y="0"/>
                  </a:cubicBezTo>
                  <a:cubicBezTo>
                    <a:pt x="1269" y="101"/>
                    <a:pt x="1261" y="204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C3E33194-A2E4-4592-8498-F7A961804B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299 w 8313"/>
                <a:gd name="T1" fmla="*/ 0 h 4477"/>
                <a:gd name="T2" fmla="*/ 7035 w 8313"/>
                <a:gd name="T3" fmla="*/ 0 h 4477"/>
                <a:gd name="T4" fmla="*/ 7051 w 8313"/>
                <a:gd name="T5" fmla="*/ 303 h 4477"/>
                <a:gd name="T6" fmla="*/ 4160 w 8313"/>
                <a:gd name="T7" fmla="*/ 3200 h 4477"/>
                <a:gd name="T8" fmla="*/ 4156 w 8313"/>
                <a:gd name="T9" fmla="*/ 3200 h 4477"/>
                <a:gd name="T10" fmla="*/ 1261 w 8313"/>
                <a:gd name="T11" fmla="*/ 309 h 4477"/>
                <a:gd name="T12" fmla="*/ 1261 w 8313"/>
                <a:gd name="T13" fmla="*/ 309 h 4477"/>
                <a:gd name="T14" fmla="*/ 1278 w 8313"/>
                <a:gd name="T15" fmla="*/ 0 h 4477"/>
                <a:gd name="T16" fmla="*/ 1278 w 8313"/>
                <a:gd name="T17" fmla="*/ 0 h 4477"/>
                <a:gd name="T18" fmla="*/ 12 w 8313"/>
                <a:gd name="T19" fmla="*/ 0 h 4477"/>
                <a:gd name="T20" fmla="*/ 0 w 8313"/>
                <a:gd name="T21" fmla="*/ 320 h 4477"/>
                <a:gd name="T22" fmla="*/ 0 w 8313"/>
                <a:gd name="T23" fmla="*/ 320 h 4477"/>
                <a:gd name="T24" fmla="*/ 0 w 8313"/>
                <a:gd name="T25" fmla="*/ 320 h 4477"/>
                <a:gd name="T26" fmla="*/ 4156 w 8313"/>
                <a:gd name="T27" fmla="*/ 4477 h 4477"/>
                <a:gd name="T28" fmla="*/ 4156 w 8313"/>
                <a:gd name="T29" fmla="*/ 4477 h 4477"/>
                <a:gd name="T30" fmla="*/ 8313 w 8313"/>
                <a:gd name="T31" fmla="*/ 342 h 4477"/>
                <a:gd name="T32" fmla="*/ 8313 w 8313"/>
                <a:gd name="T33" fmla="*/ 301 h 4477"/>
                <a:gd name="T34" fmla="*/ 8299 w 8313"/>
                <a:gd name="T35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13" h="4477">
                  <a:moveTo>
                    <a:pt x="8299" y="0"/>
                  </a:moveTo>
                  <a:cubicBezTo>
                    <a:pt x="7035" y="0"/>
                    <a:pt x="7035" y="0"/>
                    <a:pt x="7035" y="0"/>
                  </a:cubicBezTo>
                  <a:cubicBezTo>
                    <a:pt x="7044" y="99"/>
                    <a:pt x="7051" y="200"/>
                    <a:pt x="7051" y="303"/>
                  </a:cubicBezTo>
                  <a:cubicBezTo>
                    <a:pt x="7052" y="1901"/>
                    <a:pt x="5757" y="3198"/>
                    <a:pt x="4160" y="3200"/>
                  </a:cubicBezTo>
                  <a:cubicBezTo>
                    <a:pt x="4158" y="3200"/>
                    <a:pt x="4157" y="3200"/>
                    <a:pt x="4156" y="3200"/>
                  </a:cubicBezTo>
                  <a:cubicBezTo>
                    <a:pt x="2559" y="3200"/>
                    <a:pt x="1263" y="1906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  <a:cubicBezTo>
                    <a:pt x="1278" y="0"/>
                    <a:pt x="1278" y="0"/>
                    <a:pt x="127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3" y="106"/>
                    <a:pt x="0" y="212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6445" y="4477"/>
                    <a:pt x="8301" y="2628"/>
                    <a:pt x="8313" y="342"/>
                  </a:cubicBezTo>
                  <a:cubicBezTo>
                    <a:pt x="8313" y="301"/>
                    <a:pt x="8313" y="301"/>
                    <a:pt x="8313" y="301"/>
                  </a:cubicBezTo>
                  <a:cubicBezTo>
                    <a:pt x="8312" y="199"/>
                    <a:pt x="8307" y="99"/>
                    <a:pt x="82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id="{86A66C66-2DDC-4020-9244-806CE5D155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249"/>
              <a:ext cx="598" cy="611"/>
            </a:xfrm>
            <a:custGeom>
              <a:avLst/>
              <a:gdLst>
                <a:gd name="T0" fmla="*/ 0 w 1152"/>
                <a:gd name="T1" fmla="*/ 0 h 1178"/>
                <a:gd name="T2" fmla="*/ 0 w 1152"/>
                <a:gd name="T3" fmla="*/ 0 h 1178"/>
                <a:gd name="T4" fmla="*/ 488 w 1152"/>
                <a:gd name="T5" fmla="*/ 1178 h 1178"/>
                <a:gd name="T6" fmla="*/ 1152 w 1152"/>
                <a:gd name="T7" fmla="*/ 898 h 1178"/>
                <a:gd name="T8" fmla="*/ 1152 w 1152"/>
                <a:gd name="T9" fmla="*/ 897 h 1178"/>
                <a:gd name="T10" fmla="*/ 1152 w 1152"/>
                <a:gd name="T11" fmla="*/ 898 h 1178"/>
                <a:gd name="T12" fmla="*/ 488 w 1152"/>
                <a:gd name="T13" fmla="*/ 1178 h 1178"/>
                <a:gd name="T14" fmla="*/ 488 w 1152"/>
                <a:gd name="T15" fmla="*/ 1178 h 1178"/>
                <a:gd name="T16" fmla="*/ 0 w 1152"/>
                <a:gd name="T17" fmla="*/ 0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2" h="117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697" y="1059"/>
                    <a:pt x="918" y="963"/>
                    <a:pt x="1152" y="898"/>
                  </a:cubicBezTo>
                  <a:cubicBezTo>
                    <a:pt x="1152" y="897"/>
                    <a:pt x="1152" y="897"/>
                    <a:pt x="1152" y="897"/>
                  </a:cubicBezTo>
                  <a:cubicBezTo>
                    <a:pt x="1152" y="898"/>
                    <a:pt x="1152" y="898"/>
                    <a:pt x="1152" y="898"/>
                  </a:cubicBezTo>
                  <a:cubicBezTo>
                    <a:pt x="918" y="963"/>
                    <a:pt x="697" y="1059"/>
                    <a:pt x="488" y="1178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8">
              <a:extLst>
                <a:ext uri="{FF2B5EF4-FFF2-40B4-BE49-F238E27FC236}">
                  <a16:creationId xmlns:a16="http://schemas.microsoft.com/office/drawing/2014/main" id="{DE202682-12A3-4FB0-97FD-EC3BFACFC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103"/>
              <a:ext cx="598" cy="757"/>
            </a:xfrm>
            <a:custGeom>
              <a:avLst/>
              <a:gdLst>
                <a:gd name="T0" fmla="*/ 664 w 1152"/>
                <a:gd name="T1" fmla="*/ 0 h 1458"/>
                <a:gd name="T2" fmla="*/ 0 w 1152"/>
                <a:gd name="T3" fmla="*/ 280 h 1458"/>
                <a:gd name="T4" fmla="*/ 0 w 1152"/>
                <a:gd name="T5" fmla="*/ 280 h 1458"/>
                <a:gd name="T6" fmla="*/ 488 w 1152"/>
                <a:gd name="T7" fmla="*/ 1458 h 1458"/>
                <a:gd name="T8" fmla="*/ 1152 w 1152"/>
                <a:gd name="T9" fmla="*/ 1178 h 1458"/>
                <a:gd name="T10" fmla="*/ 1152 w 1152"/>
                <a:gd name="T11" fmla="*/ 1177 h 1458"/>
                <a:gd name="T12" fmla="*/ 664 w 1152"/>
                <a:gd name="T13" fmla="*/ 0 h 1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2" h="1458">
                  <a:moveTo>
                    <a:pt x="664" y="0"/>
                  </a:moveTo>
                  <a:cubicBezTo>
                    <a:pt x="433" y="74"/>
                    <a:pt x="210" y="168"/>
                    <a:pt x="0" y="28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488" y="1458"/>
                    <a:pt x="488" y="1458"/>
                    <a:pt x="488" y="1458"/>
                  </a:cubicBezTo>
                  <a:cubicBezTo>
                    <a:pt x="697" y="1339"/>
                    <a:pt x="918" y="1243"/>
                    <a:pt x="1152" y="1178"/>
                  </a:cubicBezTo>
                  <a:cubicBezTo>
                    <a:pt x="1152" y="1177"/>
                    <a:pt x="1152" y="1177"/>
                    <a:pt x="1152" y="1177"/>
                  </a:cubicBezTo>
                  <a:cubicBezTo>
                    <a:pt x="664" y="0"/>
                    <a:pt x="664" y="0"/>
                    <a:pt x="6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9">
              <a:extLst>
                <a:ext uri="{FF2B5EF4-FFF2-40B4-BE49-F238E27FC236}">
                  <a16:creationId xmlns:a16="http://schemas.microsoft.com/office/drawing/2014/main" id="{B0FA4361-F9C3-4DFD-87B4-3732DB9FEC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517"/>
              <a:ext cx="730" cy="735"/>
            </a:xfrm>
            <a:custGeom>
              <a:avLst/>
              <a:gdLst>
                <a:gd name="T0" fmla="*/ 507 w 1407"/>
                <a:gd name="T1" fmla="*/ 0 h 1416"/>
                <a:gd name="T2" fmla="*/ 0 w 1407"/>
                <a:gd name="T3" fmla="*/ 513 h 1416"/>
                <a:gd name="T4" fmla="*/ 0 w 1407"/>
                <a:gd name="T5" fmla="*/ 513 h 1416"/>
                <a:gd name="T6" fmla="*/ 903 w 1407"/>
                <a:gd name="T7" fmla="*/ 1416 h 1416"/>
                <a:gd name="T8" fmla="*/ 1407 w 1407"/>
                <a:gd name="T9" fmla="*/ 901 h 1416"/>
                <a:gd name="T10" fmla="*/ 507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507" y="0"/>
                  </a:moveTo>
                  <a:cubicBezTo>
                    <a:pt x="323" y="157"/>
                    <a:pt x="155" y="328"/>
                    <a:pt x="0" y="513"/>
                  </a:cubicBezTo>
                  <a:cubicBezTo>
                    <a:pt x="0" y="513"/>
                    <a:pt x="0" y="513"/>
                    <a:pt x="0" y="513"/>
                  </a:cubicBezTo>
                  <a:cubicBezTo>
                    <a:pt x="903" y="1416"/>
                    <a:pt x="903" y="1416"/>
                    <a:pt x="903" y="1416"/>
                  </a:cubicBezTo>
                  <a:cubicBezTo>
                    <a:pt x="1050" y="1223"/>
                    <a:pt x="1219" y="1050"/>
                    <a:pt x="1407" y="901"/>
                  </a:cubicBezTo>
                  <a:cubicBezTo>
                    <a:pt x="507" y="0"/>
                    <a:pt x="507" y="0"/>
                    <a:pt x="5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0">
              <a:extLst>
                <a:ext uri="{FF2B5EF4-FFF2-40B4-BE49-F238E27FC236}">
                  <a16:creationId xmlns:a16="http://schemas.microsoft.com/office/drawing/2014/main" id="{A348C49F-1AC7-48BB-989E-4F9C9C84D4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4" y="118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B2D97CFF-A7F9-41B6-92EA-9607F6A4BD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" y="1184"/>
              <a:ext cx="750" cy="600"/>
            </a:xfrm>
            <a:custGeom>
              <a:avLst/>
              <a:gdLst>
                <a:gd name="T0" fmla="*/ 269 w 1445"/>
                <a:gd name="T1" fmla="*/ 0 h 1157"/>
                <a:gd name="T2" fmla="*/ 269 w 1445"/>
                <a:gd name="T3" fmla="*/ 0 h 1157"/>
                <a:gd name="T4" fmla="*/ 269 w 1445"/>
                <a:gd name="T5" fmla="*/ 0 h 1157"/>
                <a:gd name="T6" fmla="*/ 0 w 1445"/>
                <a:gd name="T7" fmla="*/ 668 h 1157"/>
                <a:gd name="T8" fmla="*/ 0 w 1445"/>
                <a:gd name="T9" fmla="*/ 668 h 1157"/>
                <a:gd name="T10" fmla="*/ 1179 w 1445"/>
                <a:gd name="T11" fmla="*/ 1157 h 1157"/>
                <a:gd name="T12" fmla="*/ 1445 w 1445"/>
                <a:gd name="T13" fmla="*/ 486 h 1157"/>
                <a:gd name="T14" fmla="*/ 269 w 1445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5" h="1157">
                  <a:moveTo>
                    <a:pt x="269" y="0"/>
                  </a:moveTo>
                  <a:cubicBezTo>
                    <a:pt x="269" y="0"/>
                    <a:pt x="269" y="0"/>
                    <a:pt x="269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160" y="212"/>
                    <a:pt x="70" y="435"/>
                    <a:pt x="0" y="668"/>
                  </a:cubicBezTo>
                  <a:cubicBezTo>
                    <a:pt x="0" y="668"/>
                    <a:pt x="0" y="668"/>
                    <a:pt x="0" y="668"/>
                  </a:cubicBezTo>
                  <a:cubicBezTo>
                    <a:pt x="1179" y="1157"/>
                    <a:pt x="1179" y="1157"/>
                    <a:pt x="1179" y="1157"/>
                  </a:cubicBezTo>
                  <a:cubicBezTo>
                    <a:pt x="1241" y="919"/>
                    <a:pt x="1331" y="694"/>
                    <a:pt x="1445" y="486"/>
                  </a:cubicBezTo>
                  <a:cubicBezTo>
                    <a:pt x="269" y="0"/>
                    <a:pt x="269" y="0"/>
                    <a:pt x="2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12">
              <a:extLst>
                <a:ext uri="{FF2B5EF4-FFF2-40B4-BE49-F238E27FC236}">
                  <a16:creationId xmlns:a16="http://schemas.microsoft.com/office/drawing/2014/main" id="{9D59B950-40A0-49C1-A108-F5AAD08657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3" y="0"/>
              <a:ext cx="375" cy="670"/>
            </a:xfrm>
            <a:custGeom>
              <a:avLst/>
              <a:gdLst>
                <a:gd name="T0" fmla="*/ 360 w 721"/>
                <a:gd name="T1" fmla="*/ 0 h 1292"/>
                <a:gd name="T2" fmla="*/ 0 w 721"/>
                <a:gd name="T3" fmla="*/ 16 h 1292"/>
                <a:gd name="T4" fmla="*/ 0 w 721"/>
                <a:gd name="T5" fmla="*/ 1292 h 1292"/>
                <a:gd name="T6" fmla="*/ 357 w 721"/>
                <a:gd name="T7" fmla="*/ 1269 h 1292"/>
                <a:gd name="T8" fmla="*/ 721 w 721"/>
                <a:gd name="T9" fmla="*/ 1292 h 1292"/>
                <a:gd name="T10" fmla="*/ 721 w 721"/>
                <a:gd name="T11" fmla="*/ 1292 h 1292"/>
                <a:gd name="T12" fmla="*/ 721 w 721"/>
                <a:gd name="T13" fmla="*/ 16 h 1292"/>
                <a:gd name="T14" fmla="*/ 360 w 721"/>
                <a:gd name="T15" fmla="*/ 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1" h="1292">
                  <a:moveTo>
                    <a:pt x="360" y="0"/>
                  </a:moveTo>
                  <a:cubicBezTo>
                    <a:pt x="238" y="0"/>
                    <a:pt x="118" y="7"/>
                    <a:pt x="0" y="16"/>
                  </a:cubicBezTo>
                  <a:cubicBezTo>
                    <a:pt x="0" y="1292"/>
                    <a:pt x="0" y="1292"/>
                    <a:pt x="0" y="1292"/>
                  </a:cubicBezTo>
                  <a:cubicBezTo>
                    <a:pt x="117" y="1277"/>
                    <a:pt x="236" y="1269"/>
                    <a:pt x="357" y="1269"/>
                  </a:cubicBezTo>
                  <a:cubicBezTo>
                    <a:pt x="477" y="1269"/>
                    <a:pt x="598" y="1277"/>
                    <a:pt x="721" y="1292"/>
                  </a:cubicBezTo>
                  <a:cubicBezTo>
                    <a:pt x="721" y="1292"/>
                    <a:pt x="721" y="1292"/>
                    <a:pt x="721" y="1292"/>
                  </a:cubicBezTo>
                  <a:cubicBezTo>
                    <a:pt x="721" y="16"/>
                    <a:pt x="721" y="16"/>
                    <a:pt x="721" y="16"/>
                  </a:cubicBezTo>
                  <a:cubicBezTo>
                    <a:pt x="602" y="7"/>
                    <a:pt x="481" y="0"/>
                    <a:pt x="3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13">
              <a:extLst>
                <a:ext uri="{FF2B5EF4-FFF2-40B4-BE49-F238E27FC236}">
                  <a16:creationId xmlns:a16="http://schemas.microsoft.com/office/drawing/2014/main" id="{12175FB5-0C56-449D-A76F-3E13E4401C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249"/>
              <a:ext cx="598" cy="610"/>
            </a:xfrm>
            <a:custGeom>
              <a:avLst/>
              <a:gdLst>
                <a:gd name="T0" fmla="*/ 1153 w 1153"/>
                <a:gd name="T1" fmla="*/ 0 h 1177"/>
                <a:gd name="T2" fmla="*/ 1153 w 1153"/>
                <a:gd name="T3" fmla="*/ 0 h 1177"/>
                <a:gd name="T4" fmla="*/ 666 w 1153"/>
                <a:gd name="T5" fmla="*/ 1177 h 1177"/>
                <a:gd name="T6" fmla="*/ 0 w 1153"/>
                <a:gd name="T7" fmla="*/ 898 h 1177"/>
                <a:gd name="T8" fmla="*/ 0 w 1153"/>
                <a:gd name="T9" fmla="*/ 898 h 1177"/>
                <a:gd name="T10" fmla="*/ 666 w 1153"/>
                <a:gd name="T11" fmla="*/ 1177 h 1177"/>
                <a:gd name="T12" fmla="*/ 1153 w 1153"/>
                <a:gd name="T13" fmla="*/ 0 h 1177"/>
                <a:gd name="T14" fmla="*/ 1153 w 1153"/>
                <a:gd name="T15" fmla="*/ 0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177">
                  <a:moveTo>
                    <a:pt x="1153" y="0"/>
                  </a:moveTo>
                  <a:cubicBezTo>
                    <a:pt x="1153" y="0"/>
                    <a:pt x="1153" y="0"/>
                    <a:pt x="1153" y="0"/>
                  </a:cubicBezTo>
                  <a:cubicBezTo>
                    <a:pt x="666" y="1177"/>
                    <a:pt x="666" y="1177"/>
                    <a:pt x="666" y="1177"/>
                  </a:cubicBezTo>
                  <a:cubicBezTo>
                    <a:pt x="460" y="1060"/>
                    <a:pt x="237" y="965"/>
                    <a:pt x="0" y="898"/>
                  </a:cubicBezTo>
                  <a:cubicBezTo>
                    <a:pt x="0" y="898"/>
                    <a:pt x="0" y="898"/>
                    <a:pt x="0" y="898"/>
                  </a:cubicBezTo>
                  <a:cubicBezTo>
                    <a:pt x="237" y="965"/>
                    <a:pt x="460" y="1060"/>
                    <a:pt x="666" y="1177"/>
                  </a:cubicBezTo>
                  <a:cubicBezTo>
                    <a:pt x="1153" y="0"/>
                    <a:pt x="1153" y="0"/>
                    <a:pt x="1153" y="0"/>
                  </a:cubicBezTo>
                  <a:cubicBezTo>
                    <a:pt x="1153" y="0"/>
                    <a:pt x="1153" y="0"/>
                    <a:pt x="11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Freeform 14">
              <a:extLst>
                <a:ext uri="{FF2B5EF4-FFF2-40B4-BE49-F238E27FC236}">
                  <a16:creationId xmlns:a16="http://schemas.microsoft.com/office/drawing/2014/main" id="{3DF511F8-9B9E-4B64-BAC3-239C84EA2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103"/>
              <a:ext cx="598" cy="756"/>
            </a:xfrm>
            <a:custGeom>
              <a:avLst/>
              <a:gdLst>
                <a:gd name="T0" fmla="*/ 488 w 1153"/>
                <a:gd name="T1" fmla="*/ 0 h 1457"/>
                <a:gd name="T2" fmla="*/ 0 w 1153"/>
                <a:gd name="T3" fmla="*/ 1178 h 1457"/>
                <a:gd name="T4" fmla="*/ 0 w 1153"/>
                <a:gd name="T5" fmla="*/ 1178 h 1457"/>
                <a:gd name="T6" fmla="*/ 666 w 1153"/>
                <a:gd name="T7" fmla="*/ 1457 h 1457"/>
                <a:gd name="T8" fmla="*/ 666 w 1153"/>
                <a:gd name="T9" fmla="*/ 1457 h 1457"/>
                <a:gd name="T10" fmla="*/ 1153 w 1153"/>
                <a:gd name="T11" fmla="*/ 280 h 1457"/>
                <a:gd name="T12" fmla="*/ 1153 w 1153"/>
                <a:gd name="T13" fmla="*/ 280 h 1457"/>
                <a:gd name="T14" fmla="*/ 488 w 1153"/>
                <a:gd name="T15" fmla="*/ 0 h 1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457">
                  <a:moveTo>
                    <a:pt x="488" y="0"/>
                  </a:moveTo>
                  <a:cubicBezTo>
                    <a:pt x="0" y="1178"/>
                    <a:pt x="0" y="1178"/>
                    <a:pt x="0" y="1178"/>
                  </a:cubicBezTo>
                  <a:cubicBezTo>
                    <a:pt x="0" y="1178"/>
                    <a:pt x="0" y="1178"/>
                    <a:pt x="0" y="1178"/>
                  </a:cubicBezTo>
                  <a:cubicBezTo>
                    <a:pt x="237" y="1245"/>
                    <a:pt x="460" y="1340"/>
                    <a:pt x="666" y="1457"/>
                  </a:cubicBezTo>
                  <a:cubicBezTo>
                    <a:pt x="666" y="1457"/>
                    <a:pt x="666" y="1457"/>
                    <a:pt x="666" y="1457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941" y="168"/>
                    <a:pt x="720" y="74"/>
                    <a:pt x="48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Freeform 15">
              <a:extLst>
                <a:ext uri="{FF2B5EF4-FFF2-40B4-BE49-F238E27FC236}">
                  <a16:creationId xmlns:a16="http://schemas.microsoft.com/office/drawing/2014/main" id="{46D9B653-A189-43F3-9EB7-2D95AE48C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5" y="517"/>
              <a:ext cx="730" cy="735"/>
            </a:xfrm>
            <a:custGeom>
              <a:avLst/>
              <a:gdLst>
                <a:gd name="T0" fmla="*/ 900 w 1407"/>
                <a:gd name="T1" fmla="*/ 0 h 1416"/>
                <a:gd name="T2" fmla="*/ 0 w 1407"/>
                <a:gd name="T3" fmla="*/ 901 h 1416"/>
                <a:gd name="T4" fmla="*/ 503 w 1407"/>
                <a:gd name="T5" fmla="*/ 1416 h 1416"/>
                <a:gd name="T6" fmla="*/ 503 w 1407"/>
                <a:gd name="T7" fmla="*/ 1416 h 1416"/>
                <a:gd name="T8" fmla="*/ 1407 w 1407"/>
                <a:gd name="T9" fmla="*/ 513 h 1416"/>
                <a:gd name="T10" fmla="*/ 900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900" y="0"/>
                  </a:moveTo>
                  <a:cubicBezTo>
                    <a:pt x="0" y="901"/>
                    <a:pt x="0" y="901"/>
                    <a:pt x="0" y="901"/>
                  </a:cubicBezTo>
                  <a:cubicBezTo>
                    <a:pt x="190" y="1052"/>
                    <a:pt x="358" y="1226"/>
                    <a:pt x="503" y="1416"/>
                  </a:cubicBezTo>
                  <a:cubicBezTo>
                    <a:pt x="503" y="1416"/>
                    <a:pt x="503" y="1416"/>
                    <a:pt x="503" y="1416"/>
                  </a:cubicBezTo>
                  <a:cubicBezTo>
                    <a:pt x="1407" y="513"/>
                    <a:pt x="1407" y="513"/>
                    <a:pt x="1407" y="513"/>
                  </a:cubicBezTo>
                  <a:cubicBezTo>
                    <a:pt x="1253" y="328"/>
                    <a:pt x="1084" y="157"/>
                    <a:pt x="9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Freeform 16">
              <a:extLst>
                <a:ext uri="{FF2B5EF4-FFF2-40B4-BE49-F238E27FC236}">
                  <a16:creationId xmlns:a16="http://schemas.microsoft.com/office/drawing/2014/main" id="{0B2EDCF3-27B9-41CC-9969-2E7A29044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436"/>
              <a:ext cx="751" cy="348"/>
            </a:xfrm>
            <a:custGeom>
              <a:avLst/>
              <a:gdLst>
                <a:gd name="T0" fmla="*/ 0 w 1446"/>
                <a:gd name="T1" fmla="*/ 0 h 671"/>
                <a:gd name="T2" fmla="*/ 0 w 1446"/>
                <a:gd name="T3" fmla="*/ 0 h 671"/>
                <a:gd name="T4" fmla="*/ 267 w 1446"/>
                <a:gd name="T5" fmla="*/ 671 h 671"/>
                <a:gd name="T6" fmla="*/ 1446 w 1446"/>
                <a:gd name="T7" fmla="*/ 182 h 671"/>
                <a:gd name="T8" fmla="*/ 1446 w 1446"/>
                <a:gd name="T9" fmla="*/ 182 h 671"/>
                <a:gd name="T10" fmla="*/ 1446 w 1446"/>
                <a:gd name="T11" fmla="*/ 182 h 671"/>
                <a:gd name="T12" fmla="*/ 267 w 1446"/>
                <a:gd name="T13" fmla="*/ 671 h 671"/>
                <a:gd name="T14" fmla="*/ 0 w 1446"/>
                <a:gd name="T15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67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16" y="212"/>
                    <a:pt x="205" y="437"/>
                    <a:pt x="267" y="671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267" y="671"/>
                    <a:pt x="267" y="671"/>
                    <a:pt x="267" y="671"/>
                  </a:cubicBezTo>
                  <a:cubicBezTo>
                    <a:pt x="205" y="437"/>
                    <a:pt x="116" y="21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reeform 17">
              <a:extLst>
                <a:ext uri="{FF2B5EF4-FFF2-40B4-BE49-F238E27FC236}">
                  <a16:creationId xmlns:a16="http://schemas.microsoft.com/office/drawing/2014/main" id="{8FA8976C-359D-44CF-8432-A734825684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184"/>
              <a:ext cx="751" cy="600"/>
            </a:xfrm>
            <a:custGeom>
              <a:avLst/>
              <a:gdLst>
                <a:gd name="T0" fmla="*/ 1175 w 1446"/>
                <a:gd name="T1" fmla="*/ 0 h 1157"/>
                <a:gd name="T2" fmla="*/ 0 w 1446"/>
                <a:gd name="T3" fmla="*/ 486 h 1157"/>
                <a:gd name="T4" fmla="*/ 0 w 1446"/>
                <a:gd name="T5" fmla="*/ 486 h 1157"/>
                <a:gd name="T6" fmla="*/ 267 w 1446"/>
                <a:gd name="T7" fmla="*/ 1157 h 1157"/>
                <a:gd name="T8" fmla="*/ 267 w 1446"/>
                <a:gd name="T9" fmla="*/ 1157 h 1157"/>
                <a:gd name="T10" fmla="*/ 1446 w 1446"/>
                <a:gd name="T11" fmla="*/ 668 h 1157"/>
                <a:gd name="T12" fmla="*/ 1446 w 1446"/>
                <a:gd name="T13" fmla="*/ 668 h 1157"/>
                <a:gd name="T14" fmla="*/ 1175 w 1446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1157">
                  <a:moveTo>
                    <a:pt x="1175" y="0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116" y="698"/>
                    <a:pt x="205" y="923"/>
                    <a:pt x="267" y="1157"/>
                  </a:cubicBezTo>
                  <a:cubicBezTo>
                    <a:pt x="267" y="1157"/>
                    <a:pt x="267" y="1157"/>
                    <a:pt x="267" y="1157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375" y="435"/>
                    <a:pt x="1285" y="212"/>
                    <a:pt x="117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40" name="Espace réservé du pied de page 4">
            <a:extLst>
              <a:ext uri="{FF2B5EF4-FFF2-40B4-BE49-F238E27FC236}">
                <a16:creationId xmlns:a16="http://schemas.microsoft.com/office/drawing/2014/main" id="{FD6D6730-5E11-46CA-9804-9D1F7B9104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TITRE DE LA PRESENTATION</a:t>
            </a:r>
          </a:p>
        </p:txBody>
      </p:sp>
      <p:sp>
        <p:nvSpPr>
          <p:cNvPr id="41" name="Espace réservé du numéro de diapositive 5">
            <a:extLst>
              <a:ext uri="{FF2B5EF4-FFF2-40B4-BE49-F238E27FC236}">
                <a16:creationId xmlns:a16="http://schemas.microsoft.com/office/drawing/2014/main" id="{C39DEA73-DEF9-4D59-B414-4139123BA4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7587" y="6356350"/>
            <a:ext cx="4689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BBF8ECC-0A78-4703-ADD8-DCD4197671FA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8290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re de sec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D14729D4-1FF2-45C1-996B-C09DE9EE2B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5999" cy="6858000"/>
          </a:xfrm>
        </p:spPr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66DF671-6EE9-45B4-AC42-FDB974FF3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441381"/>
            <a:ext cx="4356376" cy="232554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56D7AA-B260-4A14-8854-071C748934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766930"/>
            <a:ext cx="4356376" cy="1500187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Lorem ipsum dolor sit </a:t>
            </a:r>
            <a:r>
              <a:rPr lang="fr-FR" err="1"/>
              <a:t>amet</a:t>
            </a:r>
            <a:r>
              <a:rPr lang="fr-FR"/>
              <a:t>, consectetur </a:t>
            </a:r>
            <a:r>
              <a:rPr lang="fr-FR" err="1"/>
              <a:t>adipiscing</a:t>
            </a:r>
            <a:r>
              <a:rPr lang="fr-FR"/>
              <a:t> elit. </a:t>
            </a:r>
            <a:r>
              <a:rPr lang="fr-FR" err="1"/>
              <a:t>Pellentesque</a:t>
            </a:r>
            <a:r>
              <a:rPr lang="fr-FR"/>
              <a:t> at </a:t>
            </a:r>
            <a:r>
              <a:rPr lang="fr-FR" err="1"/>
              <a:t>laoreet</a:t>
            </a:r>
            <a:r>
              <a:rPr lang="fr-FR"/>
              <a:t> </a:t>
            </a:r>
            <a:r>
              <a:rPr lang="fr-FR" err="1"/>
              <a:t>sem</a:t>
            </a:r>
            <a:r>
              <a:rPr lang="fr-FR"/>
              <a:t>, </a:t>
            </a:r>
            <a:r>
              <a:rPr lang="fr-FR" err="1"/>
              <a:t>vel</a:t>
            </a:r>
            <a:r>
              <a:rPr lang="fr-FR"/>
              <a:t> </a:t>
            </a:r>
            <a:r>
              <a:rPr lang="fr-FR" err="1"/>
              <a:t>luctus</a:t>
            </a:r>
            <a:r>
              <a:rPr lang="fr-FR"/>
              <a:t> </a:t>
            </a:r>
            <a:r>
              <a:rPr lang="fr-FR" err="1"/>
              <a:t>quam</a:t>
            </a:r>
            <a:r>
              <a:rPr lang="fr-FR"/>
              <a:t>. </a:t>
            </a:r>
            <a:r>
              <a:rPr lang="fr-FR" err="1"/>
              <a:t>Vestibulum</a:t>
            </a:r>
            <a:r>
              <a:rPr lang="fr-FR"/>
              <a:t> eu </a:t>
            </a:r>
            <a:r>
              <a:rPr lang="fr-FR" err="1"/>
              <a:t>urna</a:t>
            </a:r>
            <a:r>
              <a:rPr lang="fr-FR"/>
              <a:t> </a:t>
            </a:r>
            <a:r>
              <a:rPr lang="fr-FR" err="1"/>
              <a:t>justo</a:t>
            </a:r>
            <a:r>
              <a:rPr lang="fr-FR"/>
              <a:t>. Donec </a:t>
            </a:r>
            <a:r>
              <a:rPr lang="fr-FR" err="1"/>
              <a:t>porttitor</a:t>
            </a:r>
            <a:r>
              <a:rPr lang="fr-FR"/>
              <a:t> </a:t>
            </a:r>
            <a:r>
              <a:rPr lang="fr-FR" err="1"/>
              <a:t>nulla</a:t>
            </a:r>
            <a:r>
              <a:rPr lang="fr-FR"/>
              <a:t> </a:t>
            </a:r>
            <a:r>
              <a:rPr lang="fr-FR" err="1"/>
              <a:t>nibh</a:t>
            </a:r>
            <a:r>
              <a:rPr lang="fr-FR"/>
              <a:t>, et dictum </a:t>
            </a:r>
            <a:r>
              <a:rPr lang="fr-FR" err="1"/>
              <a:t>lacus</a:t>
            </a:r>
            <a:r>
              <a:rPr lang="fr-FR"/>
              <a:t> mollis </a:t>
            </a:r>
            <a:r>
              <a:rPr lang="fr-FR" err="1"/>
              <a:t>eget</a:t>
            </a:r>
            <a:r>
              <a:rPr lang="fr-FR"/>
              <a:t>. </a:t>
            </a:r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1D53912C-5E2D-4F0B-8D99-D0F4C50C13E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1257" y="6298827"/>
            <a:ext cx="383152" cy="383685"/>
            <a:chOff x="1684" y="0"/>
            <a:chExt cx="4314" cy="4320"/>
          </a:xfrm>
          <a:solidFill>
            <a:srgbClr val="FFFFFF"/>
          </a:solidFill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F1D7CC92-2043-4418-AD12-FB34074509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313 w 8313"/>
                <a:gd name="T1" fmla="*/ 301 h 4477"/>
                <a:gd name="T2" fmla="*/ 8313 w 8313"/>
                <a:gd name="T3" fmla="*/ 342 h 4477"/>
                <a:gd name="T4" fmla="*/ 4156 w 8313"/>
                <a:gd name="T5" fmla="*/ 4477 h 4477"/>
                <a:gd name="T6" fmla="*/ 4156 w 8313"/>
                <a:gd name="T7" fmla="*/ 4477 h 4477"/>
                <a:gd name="T8" fmla="*/ 0 w 8313"/>
                <a:gd name="T9" fmla="*/ 320 h 4477"/>
                <a:gd name="T10" fmla="*/ 0 w 8313"/>
                <a:gd name="T11" fmla="*/ 320 h 4477"/>
                <a:gd name="T12" fmla="*/ 4156 w 8313"/>
                <a:gd name="T13" fmla="*/ 4477 h 4477"/>
                <a:gd name="T14" fmla="*/ 8313 w 8313"/>
                <a:gd name="T15" fmla="*/ 320 h 4477"/>
                <a:gd name="T16" fmla="*/ 8313 w 8313"/>
                <a:gd name="T17" fmla="*/ 301 h 4477"/>
                <a:gd name="T18" fmla="*/ 1278 w 8313"/>
                <a:gd name="T19" fmla="*/ 0 h 4477"/>
                <a:gd name="T20" fmla="*/ 1278 w 8313"/>
                <a:gd name="T21" fmla="*/ 0 h 4477"/>
                <a:gd name="T22" fmla="*/ 1261 w 8313"/>
                <a:gd name="T23" fmla="*/ 309 h 4477"/>
                <a:gd name="T24" fmla="*/ 1261 w 8313"/>
                <a:gd name="T25" fmla="*/ 309 h 4477"/>
                <a:gd name="T26" fmla="*/ 1278 w 8313"/>
                <a:gd name="T27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13" h="4477">
                  <a:moveTo>
                    <a:pt x="8313" y="301"/>
                  </a:moveTo>
                  <a:cubicBezTo>
                    <a:pt x="8313" y="342"/>
                    <a:pt x="8313" y="342"/>
                    <a:pt x="8313" y="342"/>
                  </a:cubicBezTo>
                  <a:cubicBezTo>
                    <a:pt x="8301" y="2628"/>
                    <a:pt x="6445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1860" y="4477"/>
                    <a:pt x="0" y="2616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6452" y="4477"/>
                    <a:pt x="8313" y="2616"/>
                    <a:pt x="8313" y="320"/>
                  </a:cubicBezTo>
                  <a:cubicBezTo>
                    <a:pt x="8313" y="314"/>
                    <a:pt x="8313" y="307"/>
                    <a:pt x="8313" y="301"/>
                  </a:cubicBezTo>
                  <a:moveTo>
                    <a:pt x="1278" y="0"/>
                  </a:moveTo>
                  <a:cubicBezTo>
                    <a:pt x="1278" y="0"/>
                    <a:pt x="1278" y="0"/>
                    <a:pt x="1278" y="0"/>
                  </a:cubicBezTo>
                  <a:cubicBezTo>
                    <a:pt x="1269" y="101"/>
                    <a:pt x="1261" y="204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AFB4CD59-9ECD-49A8-9BE4-AA97C22655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299 w 8313"/>
                <a:gd name="T1" fmla="*/ 0 h 4477"/>
                <a:gd name="T2" fmla="*/ 7035 w 8313"/>
                <a:gd name="T3" fmla="*/ 0 h 4477"/>
                <a:gd name="T4" fmla="*/ 7051 w 8313"/>
                <a:gd name="T5" fmla="*/ 303 h 4477"/>
                <a:gd name="T6" fmla="*/ 4160 w 8313"/>
                <a:gd name="T7" fmla="*/ 3200 h 4477"/>
                <a:gd name="T8" fmla="*/ 4156 w 8313"/>
                <a:gd name="T9" fmla="*/ 3200 h 4477"/>
                <a:gd name="T10" fmla="*/ 1261 w 8313"/>
                <a:gd name="T11" fmla="*/ 309 h 4477"/>
                <a:gd name="T12" fmla="*/ 1261 w 8313"/>
                <a:gd name="T13" fmla="*/ 309 h 4477"/>
                <a:gd name="T14" fmla="*/ 1278 w 8313"/>
                <a:gd name="T15" fmla="*/ 0 h 4477"/>
                <a:gd name="T16" fmla="*/ 1278 w 8313"/>
                <a:gd name="T17" fmla="*/ 0 h 4477"/>
                <a:gd name="T18" fmla="*/ 12 w 8313"/>
                <a:gd name="T19" fmla="*/ 0 h 4477"/>
                <a:gd name="T20" fmla="*/ 0 w 8313"/>
                <a:gd name="T21" fmla="*/ 320 h 4477"/>
                <a:gd name="T22" fmla="*/ 0 w 8313"/>
                <a:gd name="T23" fmla="*/ 320 h 4477"/>
                <a:gd name="T24" fmla="*/ 0 w 8313"/>
                <a:gd name="T25" fmla="*/ 320 h 4477"/>
                <a:gd name="T26" fmla="*/ 4156 w 8313"/>
                <a:gd name="T27" fmla="*/ 4477 h 4477"/>
                <a:gd name="T28" fmla="*/ 4156 w 8313"/>
                <a:gd name="T29" fmla="*/ 4477 h 4477"/>
                <a:gd name="T30" fmla="*/ 8313 w 8313"/>
                <a:gd name="T31" fmla="*/ 342 h 4477"/>
                <a:gd name="T32" fmla="*/ 8313 w 8313"/>
                <a:gd name="T33" fmla="*/ 301 h 4477"/>
                <a:gd name="T34" fmla="*/ 8299 w 8313"/>
                <a:gd name="T35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13" h="4477">
                  <a:moveTo>
                    <a:pt x="8299" y="0"/>
                  </a:moveTo>
                  <a:cubicBezTo>
                    <a:pt x="7035" y="0"/>
                    <a:pt x="7035" y="0"/>
                    <a:pt x="7035" y="0"/>
                  </a:cubicBezTo>
                  <a:cubicBezTo>
                    <a:pt x="7044" y="99"/>
                    <a:pt x="7051" y="200"/>
                    <a:pt x="7051" y="303"/>
                  </a:cubicBezTo>
                  <a:cubicBezTo>
                    <a:pt x="7052" y="1901"/>
                    <a:pt x="5757" y="3198"/>
                    <a:pt x="4160" y="3200"/>
                  </a:cubicBezTo>
                  <a:cubicBezTo>
                    <a:pt x="4158" y="3200"/>
                    <a:pt x="4157" y="3200"/>
                    <a:pt x="4156" y="3200"/>
                  </a:cubicBezTo>
                  <a:cubicBezTo>
                    <a:pt x="2559" y="3200"/>
                    <a:pt x="1263" y="1906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  <a:cubicBezTo>
                    <a:pt x="1278" y="0"/>
                    <a:pt x="1278" y="0"/>
                    <a:pt x="127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3" y="106"/>
                    <a:pt x="0" y="212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6445" y="4477"/>
                    <a:pt x="8301" y="2628"/>
                    <a:pt x="8313" y="342"/>
                  </a:cubicBezTo>
                  <a:cubicBezTo>
                    <a:pt x="8313" y="301"/>
                    <a:pt x="8313" y="301"/>
                    <a:pt x="8313" y="301"/>
                  </a:cubicBezTo>
                  <a:cubicBezTo>
                    <a:pt x="8312" y="199"/>
                    <a:pt x="8307" y="99"/>
                    <a:pt x="82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5EAACBFF-2036-4C06-AEC1-E339A37B42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249"/>
              <a:ext cx="598" cy="611"/>
            </a:xfrm>
            <a:custGeom>
              <a:avLst/>
              <a:gdLst>
                <a:gd name="T0" fmla="*/ 0 w 1152"/>
                <a:gd name="T1" fmla="*/ 0 h 1178"/>
                <a:gd name="T2" fmla="*/ 0 w 1152"/>
                <a:gd name="T3" fmla="*/ 0 h 1178"/>
                <a:gd name="T4" fmla="*/ 488 w 1152"/>
                <a:gd name="T5" fmla="*/ 1178 h 1178"/>
                <a:gd name="T6" fmla="*/ 1152 w 1152"/>
                <a:gd name="T7" fmla="*/ 898 h 1178"/>
                <a:gd name="T8" fmla="*/ 1152 w 1152"/>
                <a:gd name="T9" fmla="*/ 897 h 1178"/>
                <a:gd name="T10" fmla="*/ 1152 w 1152"/>
                <a:gd name="T11" fmla="*/ 898 h 1178"/>
                <a:gd name="T12" fmla="*/ 488 w 1152"/>
                <a:gd name="T13" fmla="*/ 1178 h 1178"/>
                <a:gd name="T14" fmla="*/ 488 w 1152"/>
                <a:gd name="T15" fmla="*/ 1178 h 1178"/>
                <a:gd name="T16" fmla="*/ 0 w 1152"/>
                <a:gd name="T17" fmla="*/ 0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2" h="117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697" y="1059"/>
                    <a:pt x="918" y="963"/>
                    <a:pt x="1152" y="898"/>
                  </a:cubicBezTo>
                  <a:cubicBezTo>
                    <a:pt x="1152" y="897"/>
                    <a:pt x="1152" y="897"/>
                    <a:pt x="1152" y="897"/>
                  </a:cubicBezTo>
                  <a:cubicBezTo>
                    <a:pt x="1152" y="898"/>
                    <a:pt x="1152" y="898"/>
                    <a:pt x="1152" y="898"/>
                  </a:cubicBezTo>
                  <a:cubicBezTo>
                    <a:pt x="918" y="963"/>
                    <a:pt x="697" y="1059"/>
                    <a:pt x="488" y="1178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2A0AA4BE-0330-4E91-A1DD-2D349BF36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103"/>
              <a:ext cx="598" cy="757"/>
            </a:xfrm>
            <a:custGeom>
              <a:avLst/>
              <a:gdLst>
                <a:gd name="T0" fmla="*/ 664 w 1152"/>
                <a:gd name="T1" fmla="*/ 0 h 1458"/>
                <a:gd name="T2" fmla="*/ 0 w 1152"/>
                <a:gd name="T3" fmla="*/ 280 h 1458"/>
                <a:gd name="T4" fmla="*/ 0 w 1152"/>
                <a:gd name="T5" fmla="*/ 280 h 1458"/>
                <a:gd name="T6" fmla="*/ 488 w 1152"/>
                <a:gd name="T7" fmla="*/ 1458 h 1458"/>
                <a:gd name="T8" fmla="*/ 1152 w 1152"/>
                <a:gd name="T9" fmla="*/ 1178 h 1458"/>
                <a:gd name="T10" fmla="*/ 1152 w 1152"/>
                <a:gd name="T11" fmla="*/ 1177 h 1458"/>
                <a:gd name="T12" fmla="*/ 664 w 1152"/>
                <a:gd name="T13" fmla="*/ 0 h 1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2" h="1458">
                  <a:moveTo>
                    <a:pt x="664" y="0"/>
                  </a:moveTo>
                  <a:cubicBezTo>
                    <a:pt x="433" y="74"/>
                    <a:pt x="210" y="168"/>
                    <a:pt x="0" y="28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488" y="1458"/>
                    <a:pt x="488" y="1458"/>
                    <a:pt x="488" y="1458"/>
                  </a:cubicBezTo>
                  <a:cubicBezTo>
                    <a:pt x="697" y="1339"/>
                    <a:pt x="918" y="1243"/>
                    <a:pt x="1152" y="1178"/>
                  </a:cubicBezTo>
                  <a:cubicBezTo>
                    <a:pt x="1152" y="1177"/>
                    <a:pt x="1152" y="1177"/>
                    <a:pt x="1152" y="1177"/>
                  </a:cubicBezTo>
                  <a:cubicBezTo>
                    <a:pt x="664" y="0"/>
                    <a:pt x="664" y="0"/>
                    <a:pt x="6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id="{FE9E2CFB-E2A8-491D-AC1A-BF9909BB1A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517"/>
              <a:ext cx="730" cy="735"/>
            </a:xfrm>
            <a:custGeom>
              <a:avLst/>
              <a:gdLst>
                <a:gd name="T0" fmla="*/ 507 w 1407"/>
                <a:gd name="T1" fmla="*/ 0 h 1416"/>
                <a:gd name="T2" fmla="*/ 0 w 1407"/>
                <a:gd name="T3" fmla="*/ 513 h 1416"/>
                <a:gd name="T4" fmla="*/ 0 w 1407"/>
                <a:gd name="T5" fmla="*/ 513 h 1416"/>
                <a:gd name="T6" fmla="*/ 903 w 1407"/>
                <a:gd name="T7" fmla="*/ 1416 h 1416"/>
                <a:gd name="T8" fmla="*/ 1407 w 1407"/>
                <a:gd name="T9" fmla="*/ 901 h 1416"/>
                <a:gd name="T10" fmla="*/ 507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507" y="0"/>
                  </a:moveTo>
                  <a:cubicBezTo>
                    <a:pt x="323" y="157"/>
                    <a:pt x="155" y="328"/>
                    <a:pt x="0" y="513"/>
                  </a:cubicBezTo>
                  <a:cubicBezTo>
                    <a:pt x="0" y="513"/>
                    <a:pt x="0" y="513"/>
                    <a:pt x="0" y="513"/>
                  </a:cubicBezTo>
                  <a:cubicBezTo>
                    <a:pt x="903" y="1416"/>
                    <a:pt x="903" y="1416"/>
                    <a:pt x="903" y="1416"/>
                  </a:cubicBezTo>
                  <a:cubicBezTo>
                    <a:pt x="1050" y="1223"/>
                    <a:pt x="1219" y="1050"/>
                    <a:pt x="1407" y="901"/>
                  </a:cubicBezTo>
                  <a:cubicBezTo>
                    <a:pt x="507" y="0"/>
                    <a:pt x="507" y="0"/>
                    <a:pt x="5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0">
              <a:extLst>
                <a:ext uri="{FF2B5EF4-FFF2-40B4-BE49-F238E27FC236}">
                  <a16:creationId xmlns:a16="http://schemas.microsoft.com/office/drawing/2014/main" id="{D81DFA8C-2051-498A-805B-8FC67C981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4" y="118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D3B9DE92-3FB2-4E91-BCB7-1C422C957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" y="1184"/>
              <a:ext cx="750" cy="600"/>
            </a:xfrm>
            <a:custGeom>
              <a:avLst/>
              <a:gdLst>
                <a:gd name="T0" fmla="*/ 269 w 1445"/>
                <a:gd name="T1" fmla="*/ 0 h 1157"/>
                <a:gd name="T2" fmla="*/ 269 w 1445"/>
                <a:gd name="T3" fmla="*/ 0 h 1157"/>
                <a:gd name="T4" fmla="*/ 269 w 1445"/>
                <a:gd name="T5" fmla="*/ 0 h 1157"/>
                <a:gd name="T6" fmla="*/ 0 w 1445"/>
                <a:gd name="T7" fmla="*/ 668 h 1157"/>
                <a:gd name="T8" fmla="*/ 0 w 1445"/>
                <a:gd name="T9" fmla="*/ 668 h 1157"/>
                <a:gd name="T10" fmla="*/ 1179 w 1445"/>
                <a:gd name="T11" fmla="*/ 1157 h 1157"/>
                <a:gd name="T12" fmla="*/ 1445 w 1445"/>
                <a:gd name="T13" fmla="*/ 486 h 1157"/>
                <a:gd name="T14" fmla="*/ 269 w 1445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5" h="1157">
                  <a:moveTo>
                    <a:pt x="269" y="0"/>
                  </a:moveTo>
                  <a:cubicBezTo>
                    <a:pt x="269" y="0"/>
                    <a:pt x="269" y="0"/>
                    <a:pt x="269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160" y="212"/>
                    <a:pt x="70" y="435"/>
                    <a:pt x="0" y="668"/>
                  </a:cubicBezTo>
                  <a:cubicBezTo>
                    <a:pt x="0" y="668"/>
                    <a:pt x="0" y="668"/>
                    <a:pt x="0" y="668"/>
                  </a:cubicBezTo>
                  <a:cubicBezTo>
                    <a:pt x="1179" y="1157"/>
                    <a:pt x="1179" y="1157"/>
                    <a:pt x="1179" y="1157"/>
                  </a:cubicBezTo>
                  <a:cubicBezTo>
                    <a:pt x="1241" y="919"/>
                    <a:pt x="1331" y="694"/>
                    <a:pt x="1445" y="486"/>
                  </a:cubicBezTo>
                  <a:cubicBezTo>
                    <a:pt x="269" y="0"/>
                    <a:pt x="269" y="0"/>
                    <a:pt x="2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D2F003FF-5B41-47E5-AB42-A9212D7942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3" y="0"/>
              <a:ext cx="375" cy="670"/>
            </a:xfrm>
            <a:custGeom>
              <a:avLst/>
              <a:gdLst>
                <a:gd name="T0" fmla="*/ 360 w 721"/>
                <a:gd name="T1" fmla="*/ 0 h 1292"/>
                <a:gd name="T2" fmla="*/ 0 w 721"/>
                <a:gd name="T3" fmla="*/ 16 h 1292"/>
                <a:gd name="T4" fmla="*/ 0 w 721"/>
                <a:gd name="T5" fmla="*/ 1292 h 1292"/>
                <a:gd name="T6" fmla="*/ 357 w 721"/>
                <a:gd name="T7" fmla="*/ 1269 h 1292"/>
                <a:gd name="T8" fmla="*/ 721 w 721"/>
                <a:gd name="T9" fmla="*/ 1292 h 1292"/>
                <a:gd name="T10" fmla="*/ 721 w 721"/>
                <a:gd name="T11" fmla="*/ 1292 h 1292"/>
                <a:gd name="T12" fmla="*/ 721 w 721"/>
                <a:gd name="T13" fmla="*/ 16 h 1292"/>
                <a:gd name="T14" fmla="*/ 360 w 721"/>
                <a:gd name="T15" fmla="*/ 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1" h="1292">
                  <a:moveTo>
                    <a:pt x="360" y="0"/>
                  </a:moveTo>
                  <a:cubicBezTo>
                    <a:pt x="238" y="0"/>
                    <a:pt x="118" y="7"/>
                    <a:pt x="0" y="16"/>
                  </a:cubicBezTo>
                  <a:cubicBezTo>
                    <a:pt x="0" y="1292"/>
                    <a:pt x="0" y="1292"/>
                    <a:pt x="0" y="1292"/>
                  </a:cubicBezTo>
                  <a:cubicBezTo>
                    <a:pt x="117" y="1277"/>
                    <a:pt x="236" y="1269"/>
                    <a:pt x="357" y="1269"/>
                  </a:cubicBezTo>
                  <a:cubicBezTo>
                    <a:pt x="477" y="1269"/>
                    <a:pt x="598" y="1277"/>
                    <a:pt x="721" y="1292"/>
                  </a:cubicBezTo>
                  <a:cubicBezTo>
                    <a:pt x="721" y="1292"/>
                    <a:pt x="721" y="1292"/>
                    <a:pt x="721" y="1292"/>
                  </a:cubicBezTo>
                  <a:cubicBezTo>
                    <a:pt x="721" y="16"/>
                    <a:pt x="721" y="16"/>
                    <a:pt x="721" y="16"/>
                  </a:cubicBezTo>
                  <a:cubicBezTo>
                    <a:pt x="602" y="7"/>
                    <a:pt x="481" y="0"/>
                    <a:pt x="3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F38C12D5-D92C-4991-B5AB-DA69D9498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249"/>
              <a:ext cx="598" cy="610"/>
            </a:xfrm>
            <a:custGeom>
              <a:avLst/>
              <a:gdLst>
                <a:gd name="T0" fmla="*/ 1153 w 1153"/>
                <a:gd name="T1" fmla="*/ 0 h 1177"/>
                <a:gd name="T2" fmla="*/ 1153 w 1153"/>
                <a:gd name="T3" fmla="*/ 0 h 1177"/>
                <a:gd name="T4" fmla="*/ 666 w 1153"/>
                <a:gd name="T5" fmla="*/ 1177 h 1177"/>
                <a:gd name="T6" fmla="*/ 0 w 1153"/>
                <a:gd name="T7" fmla="*/ 898 h 1177"/>
                <a:gd name="T8" fmla="*/ 0 w 1153"/>
                <a:gd name="T9" fmla="*/ 898 h 1177"/>
                <a:gd name="T10" fmla="*/ 666 w 1153"/>
                <a:gd name="T11" fmla="*/ 1177 h 1177"/>
                <a:gd name="T12" fmla="*/ 1153 w 1153"/>
                <a:gd name="T13" fmla="*/ 0 h 1177"/>
                <a:gd name="T14" fmla="*/ 1153 w 1153"/>
                <a:gd name="T15" fmla="*/ 0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177">
                  <a:moveTo>
                    <a:pt x="1153" y="0"/>
                  </a:moveTo>
                  <a:cubicBezTo>
                    <a:pt x="1153" y="0"/>
                    <a:pt x="1153" y="0"/>
                    <a:pt x="1153" y="0"/>
                  </a:cubicBezTo>
                  <a:cubicBezTo>
                    <a:pt x="666" y="1177"/>
                    <a:pt x="666" y="1177"/>
                    <a:pt x="666" y="1177"/>
                  </a:cubicBezTo>
                  <a:cubicBezTo>
                    <a:pt x="460" y="1060"/>
                    <a:pt x="237" y="965"/>
                    <a:pt x="0" y="898"/>
                  </a:cubicBezTo>
                  <a:cubicBezTo>
                    <a:pt x="0" y="898"/>
                    <a:pt x="0" y="898"/>
                    <a:pt x="0" y="898"/>
                  </a:cubicBezTo>
                  <a:cubicBezTo>
                    <a:pt x="237" y="965"/>
                    <a:pt x="460" y="1060"/>
                    <a:pt x="666" y="1177"/>
                  </a:cubicBezTo>
                  <a:cubicBezTo>
                    <a:pt x="1153" y="0"/>
                    <a:pt x="1153" y="0"/>
                    <a:pt x="1153" y="0"/>
                  </a:cubicBezTo>
                  <a:cubicBezTo>
                    <a:pt x="1153" y="0"/>
                    <a:pt x="1153" y="0"/>
                    <a:pt x="11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4">
              <a:extLst>
                <a:ext uri="{FF2B5EF4-FFF2-40B4-BE49-F238E27FC236}">
                  <a16:creationId xmlns:a16="http://schemas.microsoft.com/office/drawing/2014/main" id="{E88D16E5-3ABA-4E10-A14F-4B11503047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103"/>
              <a:ext cx="598" cy="756"/>
            </a:xfrm>
            <a:custGeom>
              <a:avLst/>
              <a:gdLst>
                <a:gd name="T0" fmla="*/ 488 w 1153"/>
                <a:gd name="T1" fmla="*/ 0 h 1457"/>
                <a:gd name="T2" fmla="*/ 0 w 1153"/>
                <a:gd name="T3" fmla="*/ 1178 h 1457"/>
                <a:gd name="T4" fmla="*/ 0 w 1153"/>
                <a:gd name="T5" fmla="*/ 1178 h 1457"/>
                <a:gd name="T6" fmla="*/ 666 w 1153"/>
                <a:gd name="T7" fmla="*/ 1457 h 1457"/>
                <a:gd name="T8" fmla="*/ 666 w 1153"/>
                <a:gd name="T9" fmla="*/ 1457 h 1457"/>
                <a:gd name="T10" fmla="*/ 1153 w 1153"/>
                <a:gd name="T11" fmla="*/ 280 h 1457"/>
                <a:gd name="T12" fmla="*/ 1153 w 1153"/>
                <a:gd name="T13" fmla="*/ 280 h 1457"/>
                <a:gd name="T14" fmla="*/ 488 w 1153"/>
                <a:gd name="T15" fmla="*/ 0 h 1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457">
                  <a:moveTo>
                    <a:pt x="488" y="0"/>
                  </a:moveTo>
                  <a:cubicBezTo>
                    <a:pt x="0" y="1178"/>
                    <a:pt x="0" y="1178"/>
                    <a:pt x="0" y="1178"/>
                  </a:cubicBezTo>
                  <a:cubicBezTo>
                    <a:pt x="0" y="1178"/>
                    <a:pt x="0" y="1178"/>
                    <a:pt x="0" y="1178"/>
                  </a:cubicBezTo>
                  <a:cubicBezTo>
                    <a:pt x="237" y="1245"/>
                    <a:pt x="460" y="1340"/>
                    <a:pt x="666" y="1457"/>
                  </a:cubicBezTo>
                  <a:cubicBezTo>
                    <a:pt x="666" y="1457"/>
                    <a:pt x="666" y="1457"/>
                    <a:pt x="666" y="1457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941" y="168"/>
                    <a:pt x="720" y="74"/>
                    <a:pt x="48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15">
              <a:extLst>
                <a:ext uri="{FF2B5EF4-FFF2-40B4-BE49-F238E27FC236}">
                  <a16:creationId xmlns:a16="http://schemas.microsoft.com/office/drawing/2014/main" id="{A6D91C97-6C18-461C-AD09-C03C4FEF91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5" y="517"/>
              <a:ext cx="730" cy="735"/>
            </a:xfrm>
            <a:custGeom>
              <a:avLst/>
              <a:gdLst>
                <a:gd name="T0" fmla="*/ 900 w 1407"/>
                <a:gd name="T1" fmla="*/ 0 h 1416"/>
                <a:gd name="T2" fmla="*/ 0 w 1407"/>
                <a:gd name="T3" fmla="*/ 901 h 1416"/>
                <a:gd name="T4" fmla="*/ 503 w 1407"/>
                <a:gd name="T5" fmla="*/ 1416 h 1416"/>
                <a:gd name="T6" fmla="*/ 503 w 1407"/>
                <a:gd name="T7" fmla="*/ 1416 h 1416"/>
                <a:gd name="T8" fmla="*/ 1407 w 1407"/>
                <a:gd name="T9" fmla="*/ 513 h 1416"/>
                <a:gd name="T10" fmla="*/ 900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900" y="0"/>
                  </a:moveTo>
                  <a:cubicBezTo>
                    <a:pt x="0" y="901"/>
                    <a:pt x="0" y="901"/>
                    <a:pt x="0" y="901"/>
                  </a:cubicBezTo>
                  <a:cubicBezTo>
                    <a:pt x="190" y="1052"/>
                    <a:pt x="358" y="1226"/>
                    <a:pt x="503" y="1416"/>
                  </a:cubicBezTo>
                  <a:cubicBezTo>
                    <a:pt x="503" y="1416"/>
                    <a:pt x="503" y="1416"/>
                    <a:pt x="503" y="1416"/>
                  </a:cubicBezTo>
                  <a:cubicBezTo>
                    <a:pt x="1407" y="513"/>
                    <a:pt x="1407" y="513"/>
                    <a:pt x="1407" y="513"/>
                  </a:cubicBezTo>
                  <a:cubicBezTo>
                    <a:pt x="1253" y="328"/>
                    <a:pt x="1084" y="157"/>
                    <a:pt x="9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16">
              <a:extLst>
                <a:ext uri="{FF2B5EF4-FFF2-40B4-BE49-F238E27FC236}">
                  <a16:creationId xmlns:a16="http://schemas.microsoft.com/office/drawing/2014/main" id="{6FA40865-9E4B-4DF6-B62D-9A6E9E51A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436"/>
              <a:ext cx="751" cy="348"/>
            </a:xfrm>
            <a:custGeom>
              <a:avLst/>
              <a:gdLst>
                <a:gd name="T0" fmla="*/ 0 w 1446"/>
                <a:gd name="T1" fmla="*/ 0 h 671"/>
                <a:gd name="T2" fmla="*/ 0 w 1446"/>
                <a:gd name="T3" fmla="*/ 0 h 671"/>
                <a:gd name="T4" fmla="*/ 267 w 1446"/>
                <a:gd name="T5" fmla="*/ 671 h 671"/>
                <a:gd name="T6" fmla="*/ 1446 w 1446"/>
                <a:gd name="T7" fmla="*/ 182 h 671"/>
                <a:gd name="T8" fmla="*/ 1446 w 1446"/>
                <a:gd name="T9" fmla="*/ 182 h 671"/>
                <a:gd name="T10" fmla="*/ 1446 w 1446"/>
                <a:gd name="T11" fmla="*/ 182 h 671"/>
                <a:gd name="T12" fmla="*/ 267 w 1446"/>
                <a:gd name="T13" fmla="*/ 671 h 671"/>
                <a:gd name="T14" fmla="*/ 0 w 1446"/>
                <a:gd name="T15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67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16" y="212"/>
                    <a:pt x="205" y="437"/>
                    <a:pt x="267" y="671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267" y="671"/>
                    <a:pt x="267" y="671"/>
                    <a:pt x="267" y="671"/>
                  </a:cubicBezTo>
                  <a:cubicBezTo>
                    <a:pt x="205" y="437"/>
                    <a:pt x="116" y="21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17">
              <a:extLst>
                <a:ext uri="{FF2B5EF4-FFF2-40B4-BE49-F238E27FC236}">
                  <a16:creationId xmlns:a16="http://schemas.microsoft.com/office/drawing/2014/main" id="{7EB02542-3708-4CC3-85C1-3DA4F03681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184"/>
              <a:ext cx="751" cy="600"/>
            </a:xfrm>
            <a:custGeom>
              <a:avLst/>
              <a:gdLst>
                <a:gd name="T0" fmla="*/ 1175 w 1446"/>
                <a:gd name="T1" fmla="*/ 0 h 1157"/>
                <a:gd name="T2" fmla="*/ 0 w 1446"/>
                <a:gd name="T3" fmla="*/ 486 h 1157"/>
                <a:gd name="T4" fmla="*/ 0 w 1446"/>
                <a:gd name="T5" fmla="*/ 486 h 1157"/>
                <a:gd name="T6" fmla="*/ 267 w 1446"/>
                <a:gd name="T7" fmla="*/ 1157 h 1157"/>
                <a:gd name="T8" fmla="*/ 267 w 1446"/>
                <a:gd name="T9" fmla="*/ 1157 h 1157"/>
                <a:gd name="T10" fmla="*/ 1446 w 1446"/>
                <a:gd name="T11" fmla="*/ 668 h 1157"/>
                <a:gd name="T12" fmla="*/ 1446 w 1446"/>
                <a:gd name="T13" fmla="*/ 668 h 1157"/>
                <a:gd name="T14" fmla="*/ 1175 w 1446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1157">
                  <a:moveTo>
                    <a:pt x="1175" y="0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116" y="698"/>
                    <a:pt x="205" y="923"/>
                    <a:pt x="267" y="1157"/>
                  </a:cubicBezTo>
                  <a:cubicBezTo>
                    <a:pt x="267" y="1157"/>
                    <a:pt x="267" y="1157"/>
                    <a:pt x="267" y="1157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375" y="435"/>
                    <a:pt x="1285" y="212"/>
                    <a:pt x="117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6" name="Espace réservé du pied de page 4">
            <a:extLst>
              <a:ext uri="{FF2B5EF4-FFF2-40B4-BE49-F238E27FC236}">
                <a16:creationId xmlns:a16="http://schemas.microsoft.com/office/drawing/2014/main" id="{4D307AB7-1D3D-4DA4-AC85-7E80E838BB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TITRE DE LA PRESENTATION</a:t>
            </a:r>
          </a:p>
        </p:txBody>
      </p:sp>
      <p:sp>
        <p:nvSpPr>
          <p:cNvPr id="37" name="Espace réservé du numéro de diapositive 5">
            <a:extLst>
              <a:ext uri="{FF2B5EF4-FFF2-40B4-BE49-F238E27FC236}">
                <a16:creationId xmlns:a16="http://schemas.microsoft.com/office/drawing/2014/main" id="{21E9474F-DE49-4227-8408-E944CC1DD9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7587" y="6356350"/>
            <a:ext cx="4689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BBF8ECC-0A78-4703-ADD8-DCD4197671FA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052358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 de sectio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D14729D4-1FF2-45C1-996B-C09DE9EE2B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5999" cy="6858000"/>
          </a:xfrm>
        </p:spPr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66DF671-6EE9-45B4-AC42-FDB974FF3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3867" y="1441381"/>
            <a:ext cx="4425950" cy="2325549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56D7AA-B260-4A14-8854-071C748934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033867" y="3766930"/>
            <a:ext cx="4356376" cy="1500187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Lorem ipsum dolor sit </a:t>
            </a:r>
            <a:r>
              <a:rPr lang="fr-FR" err="1"/>
              <a:t>amet</a:t>
            </a:r>
            <a:r>
              <a:rPr lang="fr-FR"/>
              <a:t>, consectetur </a:t>
            </a:r>
            <a:r>
              <a:rPr lang="fr-FR" err="1"/>
              <a:t>adipiscing</a:t>
            </a:r>
            <a:r>
              <a:rPr lang="fr-FR"/>
              <a:t> elit. </a:t>
            </a:r>
            <a:r>
              <a:rPr lang="fr-FR" err="1"/>
              <a:t>Pellentesque</a:t>
            </a:r>
            <a:r>
              <a:rPr lang="fr-FR"/>
              <a:t> at </a:t>
            </a:r>
            <a:r>
              <a:rPr lang="fr-FR" err="1"/>
              <a:t>laoreet</a:t>
            </a:r>
            <a:r>
              <a:rPr lang="fr-FR"/>
              <a:t> </a:t>
            </a:r>
            <a:r>
              <a:rPr lang="fr-FR" err="1"/>
              <a:t>sem</a:t>
            </a:r>
            <a:r>
              <a:rPr lang="fr-FR"/>
              <a:t>, </a:t>
            </a:r>
            <a:r>
              <a:rPr lang="fr-FR" err="1"/>
              <a:t>vel</a:t>
            </a:r>
            <a:r>
              <a:rPr lang="fr-FR"/>
              <a:t> </a:t>
            </a:r>
            <a:r>
              <a:rPr lang="fr-FR" err="1"/>
              <a:t>luctus</a:t>
            </a:r>
            <a:r>
              <a:rPr lang="fr-FR"/>
              <a:t> </a:t>
            </a:r>
            <a:r>
              <a:rPr lang="fr-FR" err="1"/>
              <a:t>quam</a:t>
            </a:r>
            <a:r>
              <a:rPr lang="fr-FR"/>
              <a:t>. </a:t>
            </a:r>
            <a:r>
              <a:rPr lang="fr-FR" err="1"/>
              <a:t>Vestibulum</a:t>
            </a:r>
            <a:r>
              <a:rPr lang="fr-FR"/>
              <a:t> eu </a:t>
            </a:r>
            <a:r>
              <a:rPr lang="fr-FR" err="1"/>
              <a:t>urna</a:t>
            </a:r>
            <a:r>
              <a:rPr lang="fr-FR"/>
              <a:t> </a:t>
            </a:r>
            <a:r>
              <a:rPr lang="fr-FR" err="1"/>
              <a:t>justo</a:t>
            </a:r>
            <a:r>
              <a:rPr lang="fr-FR"/>
              <a:t>. Donec </a:t>
            </a:r>
            <a:r>
              <a:rPr lang="fr-FR" err="1"/>
              <a:t>porttitor</a:t>
            </a:r>
            <a:r>
              <a:rPr lang="fr-FR"/>
              <a:t> </a:t>
            </a:r>
            <a:r>
              <a:rPr lang="fr-FR" err="1"/>
              <a:t>nulla</a:t>
            </a:r>
            <a:r>
              <a:rPr lang="fr-FR"/>
              <a:t> </a:t>
            </a:r>
            <a:r>
              <a:rPr lang="fr-FR" err="1"/>
              <a:t>nibh</a:t>
            </a:r>
            <a:r>
              <a:rPr lang="fr-FR"/>
              <a:t>, et dictum </a:t>
            </a:r>
            <a:r>
              <a:rPr lang="fr-FR" err="1"/>
              <a:t>lacus</a:t>
            </a:r>
            <a:r>
              <a:rPr lang="fr-FR"/>
              <a:t> mollis </a:t>
            </a:r>
            <a:r>
              <a:rPr lang="fr-FR" err="1"/>
              <a:t>eget</a:t>
            </a:r>
            <a:r>
              <a:rPr lang="fr-FR"/>
              <a:t>. </a:t>
            </a:r>
          </a:p>
        </p:txBody>
      </p:sp>
      <p:grpSp>
        <p:nvGrpSpPr>
          <p:cNvPr id="45" name="Group 4">
            <a:extLst>
              <a:ext uri="{FF2B5EF4-FFF2-40B4-BE49-F238E27FC236}">
                <a16:creationId xmlns:a16="http://schemas.microsoft.com/office/drawing/2014/main" id="{4C768DB8-77AC-4F18-A7E0-45A67675EC2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1257" y="6298827"/>
            <a:ext cx="383152" cy="383685"/>
            <a:chOff x="1684" y="0"/>
            <a:chExt cx="4314" cy="4320"/>
          </a:xfrm>
          <a:solidFill>
            <a:srgbClr val="FFFFFF"/>
          </a:solidFill>
        </p:grpSpPr>
        <p:sp>
          <p:nvSpPr>
            <p:cNvPr id="46" name="Freeform 5">
              <a:extLst>
                <a:ext uri="{FF2B5EF4-FFF2-40B4-BE49-F238E27FC236}">
                  <a16:creationId xmlns:a16="http://schemas.microsoft.com/office/drawing/2014/main" id="{5171F7DD-F187-4011-B0BF-5CF1C3A15F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313 w 8313"/>
                <a:gd name="T1" fmla="*/ 301 h 4477"/>
                <a:gd name="T2" fmla="*/ 8313 w 8313"/>
                <a:gd name="T3" fmla="*/ 342 h 4477"/>
                <a:gd name="T4" fmla="*/ 4156 w 8313"/>
                <a:gd name="T5" fmla="*/ 4477 h 4477"/>
                <a:gd name="T6" fmla="*/ 4156 w 8313"/>
                <a:gd name="T7" fmla="*/ 4477 h 4477"/>
                <a:gd name="T8" fmla="*/ 0 w 8313"/>
                <a:gd name="T9" fmla="*/ 320 h 4477"/>
                <a:gd name="T10" fmla="*/ 0 w 8313"/>
                <a:gd name="T11" fmla="*/ 320 h 4477"/>
                <a:gd name="T12" fmla="*/ 4156 w 8313"/>
                <a:gd name="T13" fmla="*/ 4477 h 4477"/>
                <a:gd name="T14" fmla="*/ 8313 w 8313"/>
                <a:gd name="T15" fmla="*/ 320 h 4477"/>
                <a:gd name="T16" fmla="*/ 8313 w 8313"/>
                <a:gd name="T17" fmla="*/ 301 h 4477"/>
                <a:gd name="T18" fmla="*/ 1278 w 8313"/>
                <a:gd name="T19" fmla="*/ 0 h 4477"/>
                <a:gd name="T20" fmla="*/ 1278 w 8313"/>
                <a:gd name="T21" fmla="*/ 0 h 4477"/>
                <a:gd name="T22" fmla="*/ 1261 w 8313"/>
                <a:gd name="T23" fmla="*/ 309 h 4477"/>
                <a:gd name="T24" fmla="*/ 1261 w 8313"/>
                <a:gd name="T25" fmla="*/ 309 h 4477"/>
                <a:gd name="T26" fmla="*/ 1278 w 8313"/>
                <a:gd name="T27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13" h="4477">
                  <a:moveTo>
                    <a:pt x="8313" y="301"/>
                  </a:moveTo>
                  <a:cubicBezTo>
                    <a:pt x="8313" y="342"/>
                    <a:pt x="8313" y="342"/>
                    <a:pt x="8313" y="342"/>
                  </a:cubicBezTo>
                  <a:cubicBezTo>
                    <a:pt x="8301" y="2628"/>
                    <a:pt x="6445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1860" y="4477"/>
                    <a:pt x="0" y="2616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6452" y="4477"/>
                    <a:pt x="8313" y="2616"/>
                    <a:pt x="8313" y="320"/>
                  </a:cubicBezTo>
                  <a:cubicBezTo>
                    <a:pt x="8313" y="314"/>
                    <a:pt x="8313" y="307"/>
                    <a:pt x="8313" y="301"/>
                  </a:cubicBezTo>
                  <a:moveTo>
                    <a:pt x="1278" y="0"/>
                  </a:moveTo>
                  <a:cubicBezTo>
                    <a:pt x="1278" y="0"/>
                    <a:pt x="1278" y="0"/>
                    <a:pt x="1278" y="0"/>
                  </a:cubicBezTo>
                  <a:cubicBezTo>
                    <a:pt x="1269" y="101"/>
                    <a:pt x="1261" y="204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" name="Freeform 6">
              <a:extLst>
                <a:ext uri="{FF2B5EF4-FFF2-40B4-BE49-F238E27FC236}">
                  <a16:creationId xmlns:a16="http://schemas.microsoft.com/office/drawing/2014/main" id="{2F458736-5C60-41B1-83F4-C38A649D53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299 w 8313"/>
                <a:gd name="T1" fmla="*/ 0 h 4477"/>
                <a:gd name="T2" fmla="*/ 7035 w 8313"/>
                <a:gd name="T3" fmla="*/ 0 h 4477"/>
                <a:gd name="T4" fmla="*/ 7051 w 8313"/>
                <a:gd name="T5" fmla="*/ 303 h 4477"/>
                <a:gd name="T6" fmla="*/ 4160 w 8313"/>
                <a:gd name="T7" fmla="*/ 3200 h 4477"/>
                <a:gd name="T8" fmla="*/ 4156 w 8313"/>
                <a:gd name="T9" fmla="*/ 3200 h 4477"/>
                <a:gd name="T10" fmla="*/ 1261 w 8313"/>
                <a:gd name="T11" fmla="*/ 309 h 4477"/>
                <a:gd name="T12" fmla="*/ 1261 w 8313"/>
                <a:gd name="T13" fmla="*/ 309 h 4477"/>
                <a:gd name="T14" fmla="*/ 1278 w 8313"/>
                <a:gd name="T15" fmla="*/ 0 h 4477"/>
                <a:gd name="T16" fmla="*/ 1278 w 8313"/>
                <a:gd name="T17" fmla="*/ 0 h 4477"/>
                <a:gd name="T18" fmla="*/ 12 w 8313"/>
                <a:gd name="T19" fmla="*/ 0 h 4477"/>
                <a:gd name="T20" fmla="*/ 0 w 8313"/>
                <a:gd name="T21" fmla="*/ 320 h 4477"/>
                <a:gd name="T22" fmla="*/ 0 w 8313"/>
                <a:gd name="T23" fmla="*/ 320 h 4477"/>
                <a:gd name="T24" fmla="*/ 0 w 8313"/>
                <a:gd name="T25" fmla="*/ 320 h 4477"/>
                <a:gd name="T26" fmla="*/ 4156 w 8313"/>
                <a:gd name="T27" fmla="*/ 4477 h 4477"/>
                <a:gd name="T28" fmla="*/ 4156 w 8313"/>
                <a:gd name="T29" fmla="*/ 4477 h 4477"/>
                <a:gd name="T30" fmla="*/ 8313 w 8313"/>
                <a:gd name="T31" fmla="*/ 342 h 4477"/>
                <a:gd name="T32" fmla="*/ 8313 w 8313"/>
                <a:gd name="T33" fmla="*/ 301 h 4477"/>
                <a:gd name="T34" fmla="*/ 8299 w 8313"/>
                <a:gd name="T35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13" h="4477">
                  <a:moveTo>
                    <a:pt x="8299" y="0"/>
                  </a:moveTo>
                  <a:cubicBezTo>
                    <a:pt x="7035" y="0"/>
                    <a:pt x="7035" y="0"/>
                    <a:pt x="7035" y="0"/>
                  </a:cubicBezTo>
                  <a:cubicBezTo>
                    <a:pt x="7044" y="99"/>
                    <a:pt x="7051" y="200"/>
                    <a:pt x="7051" y="303"/>
                  </a:cubicBezTo>
                  <a:cubicBezTo>
                    <a:pt x="7052" y="1901"/>
                    <a:pt x="5757" y="3198"/>
                    <a:pt x="4160" y="3200"/>
                  </a:cubicBezTo>
                  <a:cubicBezTo>
                    <a:pt x="4158" y="3200"/>
                    <a:pt x="4157" y="3200"/>
                    <a:pt x="4156" y="3200"/>
                  </a:cubicBezTo>
                  <a:cubicBezTo>
                    <a:pt x="2559" y="3200"/>
                    <a:pt x="1263" y="1906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  <a:cubicBezTo>
                    <a:pt x="1278" y="0"/>
                    <a:pt x="1278" y="0"/>
                    <a:pt x="127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3" y="106"/>
                    <a:pt x="0" y="212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6445" y="4477"/>
                    <a:pt x="8301" y="2628"/>
                    <a:pt x="8313" y="342"/>
                  </a:cubicBezTo>
                  <a:cubicBezTo>
                    <a:pt x="8313" y="301"/>
                    <a:pt x="8313" y="301"/>
                    <a:pt x="8313" y="301"/>
                  </a:cubicBezTo>
                  <a:cubicBezTo>
                    <a:pt x="8312" y="199"/>
                    <a:pt x="8307" y="99"/>
                    <a:pt x="82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" name="Freeform 7">
              <a:extLst>
                <a:ext uri="{FF2B5EF4-FFF2-40B4-BE49-F238E27FC236}">
                  <a16:creationId xmlns:a16="http://schemas.microsoft.com/office/drawing/2014/main" id="{0CF21FAD-F5A8-4583-8CE0-77DC2D1BE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249"/>
              <a:ext cx="598" cy="611"/>
            </a:xfrm>
            <a:custGeom>
              <a:avLst/>
              <a:gdLst>
                <a:gd name="T0" fmla="*/ 0 w 1152"/>
                <a:gd name="T1" fmla="*/ 0 h 1178"/>
                <a:gd name="T2" fmla="*/ 0 w 1152"/>
                <a:gd name="T3" fmla="*/ 0 h 1178"/>
                <a:gd name="T4" fmla="*/ 488 w 1152"/>
                <a:gd name="T5" fmla="*/ 1178 h 1178"/>
                <a:gd name="T6" fmla="*/ 1152 w 1152"/>
                <a:gd name="T7" fmla="*/ 898 h 1178"/>
                <a:gd name="T8" fmla="*/ 1152 w 1152"/>
                <a:gd name="T9" fmla="*/ 897 h 1178"/>
                <a:gd name="T10" fmla="*/ 1152 w 1152"/>
                <a:gd name="T11" fmla="*/ 898 h 1178"/>
                <a:gd name="T12" fmla="*/ 488 w 1152"/>
                <a:gd name="T13" fmla="*/ 1178 h 1178"/>
                <a:gd name="T14" fmla="*/ 488 w 1152"/>
                <a:gd name="T15" fmla="*/ 1178 h 1178"/>
                <a:gd name="T16" fmla="*/ 0 w 1152"/>
                <a:gd name="T17" fmla="*/ 0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2" h="117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697" y="1059"/>
                    <a:pt x="918" y="963"/>
                    <a:pt x="1152" y="898"/>
                  </a:cubicBezTo>
                  <a:cubicBezTo>
                    <a:pt x="1152" y="897"/>
                    <a:pt x="1152" y="897"/>
                    <a:pt x="1152" y="897"/>
                  </a:cubicBezTo>
                  <a:cubicBezTo>
                    <a:pt x="1152" y="898"/>
                    <a:pt x="1152" y="898"/>
                    <a:pt x="1152" y="898"/>
                  </a:cubicBezTo>
                  <a:cubicBezTo>
                    <a:pt x="918" y="963"/>
                    <a:pt x="697" y="1059"/>
                    <a:pt x="488" y="1178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Freeform 8">
              <a:extLst>
                <a:ext uri="{FF2B5EF4-FFF2-40B4-BE49-F238E27FC236}">
                  <a16:creationId xmlns:a16="http://schemas.microsoft.com/office/drawing/2014/main" id="{F5E48C72-9EA8-4AD8-A494-A90B524FD4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103"/>
              <a:ext cx="598" cy="757"/>
            </a:xfrm>
            <a:custGeom>
              <a:avLst/>
              <a:gdLst>
                <a:gd name="T0" fmla="*/ 664 w 1152"/>
                <a:gd name="T1" fmla="*/ 0 h 1458"/>
                <a:gd name="T2" fmla="*/ 0 w 1152"/>
                <a:gd name="T3" fmla="*/ 280 h 1458"/>
                <a:gd name="T4" fmla="*/ 0 w 1152"/>
                <a:gd name="T5" fmla="*/ 280 h 1458"/>
                <a:gd name="T6" fmla="*/ 488 w 1152"/>
                <a:gd name="T7" fmla="*/ 1458 h 1458"/>
                <a:gd name="T8" fmla="*/ 1152 w 1152"/>
                <a:gd name="T9" fmla="*/ 1178 h 1458"/>
                <a:gd name="T10" fmla="*/ 1152 w 1152"/>
                <a:gd name="T11" fmla="*/ 1177 h 1458"/>
                <a:gd name="T12" fmla="*/ 664 w 1152"/>
                <a:gd name="T13" fmla="*/ 0 h 1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2" h="1458">
                  <a:moveTo>
                    <a:pt x="664" y="0"/>
                  </a:moveTo>
                  <a:cubicBezTo>
                    <a:pt x="433" y="74"/>
                    <a:pt x="210" y="168"/>
                    <a:pt x="0" y="28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488" y="1458"/>
                    <a:pt x="488" y="1458"/>
                    <a:pt x="488" y="1458"/>
                  </a:cubicBezTo>
                  <a:cubicBezTo>
                    <a:pt x="697" y="1339"/>
                    <a:pt x="918" y="1243"/>
                    <a:pt x="1152" y="1178"/>
                  </a:cubicBezTo>
                  <a:cubicBezTo>
                    <a:pt x="1152" y="1177"/>
                    <a:pt x="1152" y="1177"/>
                    <a:pt x="1152" y="1177"/>
                  </a:cubicBezTo>
                  <a:cubicBezTo>
                    <a:pt x="664" y="0"/>
                    <a:pt x="664" y="0"/>
                    <a:pt x="6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Freeform 9">
              <a:extLst>
                <a:ext uri="{FF2B5EF4-FFF2-40B4-BE49-F238E27FC236}">
                  <a16:creationId xmlns:a16="http://schemas.microsoft.com/office/drawing/2014/main" id="{7FE910B4-B43A-4611-8E04-EF8B460CE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517"/>
              <a:ext cx="730" cy="735"/>
            </a:xfrm>
            <a:custGeom>
              <a:avLst/>
              <a:gdLst>
                <a:gd name="T0" fmla="*/ 507 w 1407"/>
                <a:gd name="T1" fmla="*/ 0 h 1416"/>
                <a:gd name="T2" fmla="*/ 0 w 1407"/>
                <a:gd name="T3" fmla="*/ 513 h 1416"/>
                <a:gd name="T4" fmla="*/ 0 w 1407"/>
                <a:gd name="T5" fmla="*/ 513 h 1416"/>
                <a:gd name="T6" fmla="*/ 903 w 1407"/>
                <a:gd name="T7" fmla="*/ 1416 h 1416"/>
                <a:gd name="T8" fmla="*/ 1407 w 1407"/>
                <a:gd name="T9" fmla="*/ 901 h 1416"/>
                <a:gd name="T10" fmla="*/ 507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507" y="0"/>
                  </a:moveTo>
                  <a:cubicBezTo>
                    <a:pt x="323" y="157"/>
                    <a:pt x="155" y="328"/>
                    <a:pt x="0" y="513"/>
                  </a:cubicBezTo>
                  <a:cubicBezTo>
                    <a:pt x="0" y="513"/>
                    <a:pt x="0" y="513"/>
                    <a:pt x="0" y="513"/>
                  </a:cubicBezTo>
                  <a:cubicBezTo>
                    <a:pt x="903" y="1416"/>
                    <a:pt x="903" y="1416"/>
                    <a:pt x="903" y="1416"/>
                  </a:cubicBezTo>
                  <a:cubicBezTo>
                    <a:pt x="1050" y="1223"/>
                    <a:pt x="1219" y="1050"/>
                    <a:pt x="1407" y="901"/>
                  </a:cubicBezTo>
                  <a:cubicBezTo>
                    <a:pt x="507" y="0"/>
                    <a:pt x="507" y="0"/>
                    <a:pt x="5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Freeform 10">
              <a:extLst>
                <a:ext uri="{FF2B5EF4-FFF2-40B4-BE49-F238E27FC236}">
                  <a16:creationId xmlns:a16="http://schemas.microsoft.com/office/drawing/2014/main" id="{E3E0BAFF-8AFF-4C36-B27B-04B291FA7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4" y="118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Freeform 11">
              <a:extLst>
                <a:ext uri="{FF2B5EF4-FFF2-40B4-BE49-F238E27FC236}">
                  <a16:creationId xmlns:a16="http://schemas.microsoft.com/office/drawing/2014/main" id="{7A1ED523-183F-4EDD-9AC4-E42A8215F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" y="1184"/>
              <a:ext cx="750" cy="600"/>
            </a:xfrm>
            <a:custGeom>
              <a:avLst/>
              <a:gdLst>
                <a:gd name="T0" fmla="*/ 269 w 1445"/>
                <a:gd name="T1" fmla="*/ 0 h 1157"/>
                <a:gd name="T2" fmla="*/ 269 w 1445"/>
                <a:gd name="T3" fmla="*/ 0 h 1157"/>
                <a:gd name="T4" fmla="*/ 269 w 1445"/>
                <a:gd name="T5" fmla="*/ 0 h 1157"/>
                <a:gd name="T6" fmla="*/ 0 w 1445"/>
                <a:gd name="T7" fmla="*/ 668 h 1157"/>
                <a:gd name="T8" fmla="*/ 0 w 1445"/>
                <a:gd name="T9" fmla="*/ 668 h 1157"/>
                <a:gd name="T10" fmla="*/ 1179 w 1445"/>
                <a:gd name="T11" fmla="*/ 1157 h 1157"/>
                <a:gd name="T12" fmla="*/ 1445 w 1445"/>
                <a:gd name="T13" fmla="*/ 486 h 1157"/>
                <a:gd name="T14" fmla="*/ 269 w 1445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5" h="1157">
                  <a:moveTo>
                    <a:pt x="269" y="0"/>
                  </a:moveTo>
                  <a:cubicBezTo>
                    <a:pt x="269" y="0"/>
                    <a:pt x="269" y="0"/>
                    <a:pt x="269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160" y="212"/>
                    <a:pt x="70" y="435"/>
                    <a:pt x="0" y="668"/>
                  </a:cubicBezTo>
                  <a:cubicBezTo>
                    <a:pt x="0" y="668"/>
                    <a:pt x="0" y="668"/>
                    <a:pt x="0" y="668"/>
                  </a:cubicBezTo>
                  <a:cubicBezTo>
                    <a:pt x="1179" y="1157"/>
                    <a:pt x="1179" y="1157"/>
                    <a:pt x="1179" y="1157"/>
                  </a:cubicBezTo>
                  <a:cubicBezTo>
                    <a:pt x="1241" y="919"/>
                    <a:pt x="1331" y="694"/>
                    <a:pt x="1445" y="486"/>
                  </a:cubicBezTo>
                  <a:cubicBezTo>
                    <a:pt x="269" y="0"/>
                    <a:pt x="269" y="0"/>
                    <a:pt x="2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Freeform 12">
              <a:extLst>
                <a:ext uri="{FF2B5EF4-FFF2-40B4-BE49-F238E27FC236}">
                  <a16:creationId xmlns:a16="http://schemas.microsoft.com/office/drawing/2014/main" id="{39AEF96A-A474-4F4B-ADA8-6B45C4F1B4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3" y="0"/>
              <a:ext cx="375" cy="670"/>
            </a:xfrm>
            <a:custGeom>
              <a:avLst/>
              <a:gdLst>
                <a:gd name="T0" fmla="*/ 360 w 721"/>
                <a:gd name="T1" fmla="*/ 0 h 1292"/>
                <a:gd name="T2" fmla="*/ 0 w 721"/>
                <a:gd name="T3" fmla="*/ 16 h 1292"/>
                <a:gd name="T4" fmla="*/ 0 w 721"/>
                <a:gd name="T5" fmla="*/ 1292 h 1292"/>
                <a:gd name="T6" fmla="*/ 357 w 721"/>
                <a:gd name="T7" fmla="*/ 1269 h 1292"/>
                <a:gd name="T8" fmla="*/ 721 w 721"/>
                <a:gd name="T9" fmla="*/ 1292 h 1292"/>
                <a:gd name="T10" fmla="*/ 721 w 721"/>
                <a:gd name="T11" fmla="*/ 1292 h 1292"/>
                <a:gd name="T12" fmla="*/ 721 w 721"/>
                <a:gd name="T13" fmla="*/ 16 h 1292"/>
                <a:gd name="T14" fmla="*/ 360 w 721"/>
                <a:gd name="T15" fmla="*/ 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1" h="1292">
                  <a:moveTo>
                    <a:pt x="360" y="0"/>
                  </a:moveTo>
                  <a:cubicBezTo>
                    <a:pt x="238" y="0"/>
                    <a:pt x="118" y="7"/>
                    <a:pt x="0" y="16"/>
                  </a:cubicBezTo>
                  <a:cubicBezTo>
                    <a:pt x="0" y="1292"/>
                    <a:pt x="0" y="1292"/>
                    <a:pt x="0" y="1292"/>
                  </a:cubicBezTo>
                  <a:cubicBezTo>
                    <a:pt x="117" y="1277"/>
                    <a:pt x="236" y="1269"/>
                    <a:pt x="357" y="1269"/>
                  </a:cubicBezTo>
                  <a:cubicBezTo>
                    <a:pt x="477" y="1269"/>
                    <a:pt x="598" y="1277"/>
                    <a:pt x="721" y="1292"/>
                  </a:cubicBezTo>
                  <a:cubicBezTo>
                    <a:pt x="721" y="1292"/>
                    <a:pt x="721" y="1292"/>
                    <a:pt x="721" y="1292"/>
                  </a:cubicBezTo>
                  <a:cubicBezTo>
                    <a:pt x="721" y="16"/>
                    <a:pt x="721" y="16"/>
                    <a:pt x="721" y="16"/>
                  </a:cubicBezTo>
                  <a:cubicBezTo>
                    <a:pt x="602" y="7"/>
                    <a:pt x="481" y="0"/>
                    <a:pt x="3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13">
              <a:extLst>
                <a:ext uri="{FF2B5EF4-FFF2-40B4-BE49-F238E27FC236}">
                  <a16:creationId xmlns:a16="http://schemas.microsoft.com/office/drawing/2014/main" id="{F262B2C9-F5FA-4A2A-B564-C652D858A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249"/>
              <a:ext cx="598" cy="610"/>
            </a:xfrm>
            <a:custGeom>
              <a:avLst/>
              <a:gdLst>
                <a:gd name="T0" fmla="*/ 1153 w 1153"/>
                <a:gd name="T1" fmla="*/ 0 h 1177"/>
                <a:gd name="T2" fmla="*/ 1153 w 1153"/>
                <a:gd name="T3" fmla="*/ 0 h 1177"/>
                <a:gd name="T4" fmla="*/ 666 w 1153"/>
                <a:gd name="T5" fmla="*/ 1177 h 1177"/>
                <a:gd name="T6" fmla="*/ 0 w 1153"/>
                <a:gd name="T7" fmla="*/ 898 h 1177"/>
                <a:gd name="T8" fmla="*/ 0 w 1153"/>
                <a:gd name="T9" fmla="*/ 898 h 1177"/>
                <a:gd name="T10" fmla="*/ 666 w 1153"/>
                <a:gd name="T11" fmla="*/ 1177 h 1177"/>
                <a:gd name="T12" fmla="*/ 1153 w 1153"/>
                <a:gd name="T13" fmla="*/ 0 h 1177"/>
                <a:gd name="T14" fmla="*/ 1153 w 1153"/>
                <a:gd name="T15" fmla="*/ 0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177">
                  <a:moveTo>
                    <a:pt x="1153" y="0"/>
                  </a:moveTo>
                  <a:cubicBezTo>
                    <a:pt x="1153" y="0"/>
                    <a:pt x="1153" y="0"/>
                    <a:pt x="1153" y="0"/>
                  </a:cubicBezTo>
                  <a:cubicBezTo>
                    <a:pt x="666" y="1177"/>
                    <a:pt x="666" y="1177"/>
                    <a:pt x="666" y="1177"/>
                  </a:cubicBezTo>
                  <a:cubicBezTo>
                    <a:pt x="460" y="1060"/>
                    <a:pt x="237" y="965"/>
                    <a:pt x="0" y="898"/>
                  </a:cubicBezTo>
                  <a:cubicBezTo>
                    <a:pt x="0" y="898"/>
                    <a:pt x="0" y="898"/>
                    <a:pt x="0" y="898"/>
                  </a:cubicBezTo>
                  <a:cubicBezTo>
                    <a:pt x="237" y="965"/>
                    <a:pt x="460" y="1060"/>
                    <a:pt x="666" y="1177"/>
                  </a:cubicBezTo>
                  <a:cubicBezTo>
                    <a:pt x="1153" y="0"/>
                    <a:pt x="1153" y="0"/>
                    <a:pt x="1153" y="0"/>
                  </a:cubicBezTo>
                  <a:cubicBezTo>
                    <a:pt x="1153" y="0"/>
                    <a:pt x="1153" y="0"/>
                    <a:pt x="11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14">
              <a:extLst>
                <a:ext uri="{FF2B5EF4-FFF2-40B4-BE49-F238E27FC236}">
                  <a16:creationId xmlns:a16="http://schemas.microsoft.com/office/drawing/2014/main" id="{F52147CF-65AF-48D9-8092-77D0742B78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103"/>
              <a:ext cx="598" cy="756"/>
            </a:xfrm>
            <a:custGeom>
              <a:avLst/>
              <a:gdLst>
                <a:gd name="T0" fmla="*/ 488 w 1153"/>
                <a:gd name="T1" fmla="*/ 0 h 1457"/>
                <a:gd name="T2" fmla="*/ 0 w 1153"/>
                <a:gd name="T3" fmla="*/ 1178 h 1457"/>
                <a:gd name="T4" fmla="*/ 0 w 1153"/>
                <a:gd name="T5" fmla="*/ 1178 h 1457"/>
                <a:gd name="T6" fmla="*/ 666 w 1153"/>
                <a:gd name="T7" fmla="*/ 1457 h 1457"/>
                <a:gd name="T8" fmla="*/ 666 w 1153"/>
                <a:gd name="T9" fmla="*/ 1457 h 1457"/>
                <a:gd name="T10" fmla="*/ 1153 w 1153"/>
                <a:gd name="T11" fmla="*/ 280 h 1457"/>
                <a:gd name="T12" fmla="*/ 1153 w 1153"/>
                <a:gd name="T13" fmla="*/ 280 h 1457"/>
                <a:gd name="T14" fmla="*/ 488 w 1153"/>
                <a:gd name="T15" fmla="*/ 0 h 1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457">
                  <a:moveTo>
                    <a:pt x="488" y="0"/>
                  </a:moveTo>
                  <a:cubicBezTo>
                    <a:pt x="0" y="1178"/>
                    <a:pt x="0" y="1178"/>
                    <a:pt x="0" y="1178"/>
                  </a:cubicBezTo>
                  <a:cubicBezTo>
                    <a:pt x="0" y="1178"/>
                    <a:pt x="0" y="1178"/>
                    <a:pt x="0" y="1178"/>
                  </a:cubicBezTo>
                  <a:cubicBezTo>
                    <a:pt x="237" y="1245"/>
                    <a:pt x="460" y="1340"/>
                    <a:pt x="666" y="1457"/>
                  </a:cubicBezTo>
                  <a:cubicBezTo>
                    <a:pt x="666" y="1457"/>
                    <a:pt x="666" y="1457"/>
                    <a:pt x="666" y="1457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941" y="168"/>
                    <a:pt x="720" y="74"/>
                    <a:pt x="48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Freeform 15">
              <a:extLst>
                <a:ext uri="{FF2B5EF4-FFF2-40B4-BE49-F238E27FC236}">
                  <a16:creationId xmlns:a16="http://schemas.microsoft.com/office/drawing/2014/main" id="{46FADB83-B7AE-4BDD-8BDF-E00E4F1310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5" y="517"/>
              <a:ext cx="730" cy="735"/>
            </a:xfrm>
            <a:custGeom>
              <a:avLst/>
              <a:gdLst>
                <a:gd name="T0" fmla="*/ 900 w 1407"/>
                <a:gd name="T1" fmla="*/ 0 h 1416"/>
                <a:gd name="T2" fmla="*/ 0 w 1407"/>
                <a:gd name="T3" fmla="*/ 901 h 1416"/>
                <a:gd name="T4" fmla="*/ 503 w 1407"/>
                <a:gd name="T5" fmla="*/ 1416 h 1416"/>
                <a:gd name="T6" fmla="*/ 503 w 1407"/>
                <a:gd name="T7" fmla="*/ 1416 h 1416"/>
                <a:gd name="T8" fmla="*/ 1407 w 1407"/>
                <a:gd name="T9" fmla="*/ 513 h 1416"/>
                <a:gd name="T10" fmla="*/ 900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900" y="0"/>
                  </a:moveTo>
                  <a:cubicBezTo>
                    <a:pt x="0" y="901"/>
                    <a:pt x="0" y="901"/>
                    <a:pt x="0" y="901"/>
                  </a:cubicBezTo>
                  <a:cubicBezTo>
                    <a:pt x="190" y="1052"/>
                    <a:pt x="358" y="1226"/>
                    <a:pt x="503" y="1416"/>
                  </a:cubicBezTo>
                  <a:cubicBezTo>
                    <a:pt x="503" y="1416"/>
                    <a:pt x="503" y="1416"/>
                    <a:pt x="503" y="1416"/>
                  </a:cubicBezTo>
                  <a:cubicBezTo>
                    <a:pt x="1407" y="513"/>
                    <a:pt x="1407" y="513"/>
                    <a:pt x="1407" y="513"/>
                  </a:cubicBezTo>
                  <a:cubicBezTo>
                    <a:pt x="1253" y="328"/>
                    <a:pt x="1084" y="157"/>
                    <a:pt x="9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16">
              <a:extLst>
                <a:ext uri="{FF2B5EF4-FFF2-40B4-BE49-F238E27FC236}">
                  <a16:creationId xmlns:a16="http://schemas.microsoft.com/office/drawing/2014/main" id="{089C3732-6B2B-41FE-A08F-6E88177DB2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436"/>
              <a:ext cx="751" cy="348"/>
            </a:xfrm>
            <a:custGeom>
              <a:avLst/>
              <a:gdLst>
                <a:gd name="T0" fmla="*/ 0 w 1446"/>
                <a:gd name="T1" fmla="*/ 0 h 671"/>
                <a:gd name="T2" fmla="*/ 0 w 1446"/>
                <a:gd name="T3" fmla="*/ 0 h 671"/>
                <a:gd name="T4" fmla="*/ 267 w 1446"/>
                <a:gd name="T5" fmla="*/ 671 h 671"/>
                <a:gd name="T6" fmla="*/ 1446 w 1446"/>
                <a:gd name="T7" fmla="*/ 182 h 671"/>
                <a:gd name="T8" fmla="*/ 1446 w 1446"/>
                <a:gd name="T9" fmla="*/ 182 h 671"/>
                <a:gd name="T10" fmla="*/ 1446 w 1446"/>
                <a:gd name="T11" fmla="*/ 182 h 671"/>
                <a:gd name="T12" fmla="*/ 267 w 1446"/>
                <a:gd name="T13" fmla="*/ 671 h 671"/>
                <a:gd name="T14" fmla="*/ 0 w 1446"/>
                <a:gd name="T15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67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16" y="212"/>
                    <a:pt x="205" y="437"/>
                    <a:pt x="267" y="671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267" y="671"/>
                    <a:pt x="267" y="671"/>
                    <a:pt x="267" y="671"/>
                  </a:cubicBezTo>
                  <a:cubicBezTo>
                    <a:pt x="205" y="437"/>
                    <a:pt x="116" y="21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 17">
              <a:extLst>
                <a:ext uri="{FF2B5EF4-FFF2-40B4-BE49-F238E27FC236}">
                  <a16:creationId xmlns:a16="http://schemas.microsoft.com/office/drawing/2014/main" id="{FAF21BDE-2C3C-49C1-901C-404F17C46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184"/>
              <a:ext cx="751" cy="600"/>
            </a:xfrm>
            <a:custGeom>
              <a:avLst/>
              <a:gdLst>
                <a:gd name="T0" fmla="*/ 1175 w 1446"/>
                <a:gd name="T1" fmla="*/ 0 h 1157"/>
                <a:gd name="T2" fmla="*/ 0 w 1446"/>
                <a:gd name="T3" fmla="*/ 486 h 1157"/>
                <a:gd name="T4" fmla="*/ 0 w 1446"/>
                <a:gd name="T5" fmla="*/ 486 h 1157"/>
                <a:gd name="T6" fmla="*/ 267 w 1446"/>
                <a:gd name="T7" fmla="*/ 1157 h 1157"/>
                <a:gd name="T8" fmla="*/ 267 w 1446"/>
                <a:gd name="T9" fmla="*/ 1157 h 1157"/>
                <a:gd name="T10" fmla="*/ 1446 w 1446"/>
                <a:gd name="T11" fmla="*/ 668 h 1157"/>
                <a:gd name="T12" fmla="*/ 1446 w 1446"/>
                <a:gd name="T13" fmla="*/ 668 h 1157"/>
                <a:gd name="T14" fmla="*/ 1175 w 1446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1157">
                  <a:moveTo>
                    <a:pt x="1175" y="0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116" y="698"/>
                    <a:pt x="205" y="923"/>
                    <a:pt x="267" y="1157"/>
                  </a:cubicBezTo>
                  <a:cubicBezTo>
                    <a:pt x="267" y="1157"/>
                    <a:pt x="267" y="1157"/>
                    <a:pt x="267" y="1157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375" y="435"/>
                    <a:pt x="1285" y="212"/>
                    <a:pt x="117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59" name="Espace réservé du pied de page 4">
            <a:extLst>
              <a:ext uri="{FF2B5EF4-FFF2-40B4-BE49-F238E27FC236}">
                <a16:creationId xmlns:a16="http://schemas.microsoft.com/office/drawing/2014/main" id="{6FC65BA4-651E-4F0C-A389-7BCBC3CA67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PRESENTATION</a:t>
            </a:r>
          </a:p>
        </p:txBody>
      </p:sp>
      <p:sp>
        <p:nvSpPr>
          <p:cNvPr id="60" name="Espace réservé du numéro de diapositive 5">
            <a:extLst>
              <a:ext uri="{FF2B5EF4-FFF2-40B4-BE49-F238E27FC236}">
                <a16:creationId xmlns:a16="http://schemas.microsoft.com/office/drawing/2014/main" id="{638A6BEC-372D-4922-88D6-29ADFBC25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7587" y="6356350"/>
            <a:ext cx="4689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BBF8ECC-0A78-4703-ADD8-DCD4197671FA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7346252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04CD83A-1DA4-411F-B3F1-D52E28E696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2282" y="527367"/>
            <a:ext cx="9599582" cy="607641"/>
          </a:xfrm>
        </p:spPr>
        <p:txBody>
          <a:bodyPr anchor="t" anchorCtr="0"/>
          <a:lstStyle>
            <a:lvl1pPr>
              <a:lnSpc>
                <a:spcPct val="80000"/>
              </a:lnSpc>
              <a:defRPr>
                <a:solidFill>
                  <a:schemeClr val="accent3"/>
                </a:solidFill>
              </a:defRPr>
            </a:lvl1pPr>
          </a:lstStyle>
          <a:p>
            <a:r>
              <a:rPr lang="fr-FR"/>
              <a:t>Modifiez le style du titre </a:t>
            </a:r>
            <a:r>
              <a:rPr lang="fr-FR" err="1"/>
              <a:t>lorem</a:t>
            </a:r>
            <a:r>
              <a:rPr lang="fr-FR"/>
              <a:t> ipsum</a:t>
            </a:r>
          </a:p>
        </p:txBody>
      </p:sp>
      <p:sp>
        <p:nvSpPr>
          <p:cNvPr id="23" name="Espace réservé pour une image  22">
            <a:extLst>
              <a:ext uri="{FF2B5EF4-FFF2-40B4-BE49-F238E27FC236}">
                <a16:creationId xmlns:a16="http://schemas.microsoft.com/office/drawing/2014/main" id="{5AA11BEC-8241-45BF-97F3-3E7A2D1D26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2150" y="2011566"/>
            <a:ext cx="3283502" cy="3999688"/>
          </a:xfrm>
        </p:spPr>
        <p:txBody>
          <a:bodyPr/>
          <a:lstStyle/>
          <a:p>
            <a:endParaRPr lang="fr-FR"/>
          </a:p>
        </p:txBody>
      </p:sp>
      <p:sp>
        <p:nvSpPr>
          <p:cNvPr id="26" name="Freeform 5">
            <a:extLst>
              <a:ext uri="{FF2B5EF4-FFF2-40B4-BE49-F238E27FC236}">
                <a16:creationId xmlns:a16="http://schemas.microsoft.com/office/drawing/2014/main" id="{87E80488-E440-4AA6-8B50-F025EA76062B}"/>
              </a:ext>
            </a:extLst>
          </p:cNvPr>
          <p:cNvSpPr>
            <a:spLocks/>
          </p:cNvSpPr>
          <p:nvPr/>
        </p:nvSpPr>
        <p:spPr bwMode="auto">
          <a:xfrm>
            <a:off x="340899" y="191445"/>
            <a:ext cx="896937" cy="909638"/>
          </a:xfrm>
          <a:custGeom>
            <a:avLst/>
            <a:gdLst>
              <a:gd name="T0" fmla="*/ 1361 w 2908"/>
              <a:gd name="T1" fmla="*/ 2944 h 2944"/>
              <a:gd name="T2" fmla="*/ 0 w 2908"/>
              <a:gd name="T3" fmla="*/ 1474 h 2944"/>
              <a:gd name="T4" fmla="*/ 1475 w 2908"/>
              <a:gd name="T5" fmla="*/ 0 h 2944"/>
              <a:gd name="T6" fmla="*/ 2908 w 2908"/>
              <a:gd name="T7" fmla="*/ 1130 h 2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08" h="2944">
                <a:moveTo>
                  <a:pt x="1361" y="2944"/>
                </a:moveTo>
                <a:cubicBezTo>
                  <a:pt x="600" y="2886"/>
                  <a:pt x="0" y="2250"/>
                  <a:pt x="0" y="1474"/>
                </a:cubicBezTo>
                <a:cubicBezTo>
                  <a:pt x="0" y="660"/>
                  <a:pt x="660" y="0"/>
                  <a:pt x="1475" y="0"/>
                </a:cubicBezTo>
                <a:cubicBezTo>
                  <a:pt x="2170" y="0"/>
                  <a:pt x="2753" y="482"/>
                  <a:pt x="2908" y="1130"/>
                </a:cubicBezTo>
              </a:path>
            </a:pathLst>
          </a:custGeom>
          <a:noFill/>
          <a:ln w="285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29" name="Group 4">
            <a:extLst>
              <a:ext uri="{FF2B5EF4-FFF2-40B4-BE49-F238E27FC236}">
                <a16:creationId xmlns:a16="http://schemas.microsoft.com/office/drawing/2014/main" id="{88D146A4-DED4-4291-AE80-BA3C5B54213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33461" y="6289552"/>
            <a:ext cx="395123" cy="393011"/>
            <a:chOff x="2758" y="4004"/>
            <a:chExt cx="187" cy="186"/>
          </a:xfrm>
        </p:grpSpPr>
        <p:pic>
          <p:nvPicPr>
            <p:cNvPr id="30" name="Picture 8">
              <a:extLst>
                <a:ext uri="{FF2B5EF4-FFF2-40B4-BE49-F238E27FC236}">
                  <a16:creationId xmlns:a16="http://schemas.microsoft.com/office/drawing/2014/main" id="{53DF0A80-DB46-45B7-A15B-EC8EC68844D1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8" y="4089"/>
              <a:ext cx="187" cy="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10">
              <a:extLst>
                <a:ext uri="{FF2B5EF4-FFF2-40B4-BE49-F238E27FC236}">
                  <a16:creationId xmlns:a16="http://schemas.microsoft.com/office/drawing/2014/main" id="{83991C17-CC4F-48ED-86AC-0C5D1D4A466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7" y="4008"/>
              <a:ext cx="27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11">
              <a:extLst>
                <a:ext uri="{FF2B5EF4-FFF2-40B4-BE49-F238E27FC236}">
                  <a16:creationId xmlns:a16="http://schemas.microsoft.com/office/drawing/2014/main" id="{C08AE56F-63AE-4A67-9235-4924ADC85D2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9" y="4025"/>
              <a:ext cx="33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12">
              <a:extLst>
                <a:ext uri="{FF2B5EF4-FFF2-40B4-BE49-F238E27FC236}">
                  <a16:creationId xmlns:a16="http://schemas.microsoft.com/office/drawing/2014/main" id="{E287AE26-104D-4D36-8841-37051D4289B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2" y="4054"/>
              <a:ext cx="33" cy="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13">
              <a:extLst>
                <a:ext uri="{FF2B5EF4-FFF2-40B4-BE49-F238E27FC236}">
                  <a16:creationId xmlns:a16="http://schemas.microsoft.com/office/drawing/2014/main" id="{F4490A4B-C18F-44D7-B86E-656AA3A12CF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3" y="4004"/>
              <a:ext cx="17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14">
              <a:extLst>
                <a:ext uri="{FF2B5EF4-FFF2-40B4-BE49-F238E27FC236}">
                  <a16:creationId xmlns:a16="http://schemas.microsoft.com/office/drawing/2014/main" id="{5D5BBFFC-CC2F-41D8-8646-A419DBB89D4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8" y="4008"/>
              <a:ext cx="27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15">
              <a:extLst>
                <a:ext uri="{FF2B5EF4-FFF2-40B4-BE49-F238E27FC236}">
                  <a16:creationId xmlns:a16="http://schemas.microsoft.com/office/drawing/2014/main" id="{75B77427-5A5B-4E39-B607-7E5CF684750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1" y="4025"/>
              <a:ext cx="32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16">
              <a:extLst>
                <a:ext uri="{FF2B5EF4-FFF2-40B4-BE49-F238E27FC236}">
                  <a16:creationId xmlns:a16="http://schemas.microsoft.com/office/drawing/2014/main" id="{2BBD0FFF-15AA-4D60-A8B7-025B3184F0F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7" y="4054"/>
              <a:ext cx="34" cy="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8" name="Espace réservé du pied de page 4">
            <a:extLst>
              <a:ext uri="{FF2B5EF4-FFF2-40B4-BE49-F238E27FC236}">
                <a16:creationId xmlns:a16="http://schemas.microsoft.com/office/drawing/2014/main" id="{A245D030-97B9-4B74-A741-DF48B1C69F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TITRE DE LA PRESENTATION</a:t>
            </a:r>
          </a:p>
        </p:txBody>
      </p:sp>
      <p:sp>
        <p:nvSpPr>
          <p:cNvPr id="39" name="Espace réservé du numéro de diapositive 5">
            <a:extLst>
              <a:ext uri="{FF2B5EF4-FFF2-40B4-BE49-F238E27FC236}">
                <a16:creationId xmlns:a16="http://schemas.microsoft.com/office/drawing/2014/main" id="{4102D205-E633-460C-B671-F26701146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7587" y="6356350"/>
            <a:ext cx="4689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BBF8ECC-0A78-4703-ADD8-DCD4197671FA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F263F32B-339C-4D34-9C69-C9562EA18DF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7876" y="1925620"/>
            <a:ext cx="6532881" cy="4085636"/>
          </a:xfrm>
        </p:spPr>
        <p:txBody>
          <a:bodyPr numCol="1" spcCol="288000">
            <a:noAutofit/>
          </a:bodyPr>
          <a:lstStyle>
            <a:lvl1pPr marL="0" indent="0">
              <a:lnSpc>
                <a:spcPct val="100000"/>
              </a:lnSpc>
              <a:buNone/>
              <a:defRPr sz="2000" b="0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Bef>
                <a:spcPts val="800"/>
              </a:spcBef>
              <a:buNone/>
              <a:defRPr sz="1600">
                <a:solidFill>
                  <a:schemeClr val="accent3"/>
                </a:solidFill>
              </a:defRPr>
            </a:lvl2pPr>
            <a:lvl3pPr marL="0" indent="182563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400">
                <a:solidFill>
                  <a:schemeClr val="accent1"/>
                </a:solidFill>
              </a:defRPr>
            </a:lvl3pPr>
            <a:lvl4pPr marL="268288" indent="-85725">
              <a:lnSpc>
                <a:spcPct val="100000"/>
              </a:lnSpc>
              <a:spcBef>
                <a:spcPts val="800"/>
              </a:spcBef>
              <a:buFont typeface="Wingdings" panose="05000000000000000000" pitchFamily="2" charset="2"/>
              <a:buChar char="ü"/>
              <a:defRPr sz="1200">
                <a:solidFill>
                  <a:schemeClr val="accent3"/>
                </a:solidFill>
              </a:defRPr>
            </a:lvl4pPr>
            <a:lvl5pPr marL="984250" indent="-801688">
              <a:lnSpc>
                <a:spcPct val="100000"/>
              </a:lnSpc>
              <a:spcBef>
                <a:spcPts val="800"/>
              </a:spcBef>
              <a:buNone/>
              <a:tabLst>
                <a:tab pos="984250" algn="l"/>
              </a:tabLst>
              <a:defRPr sz="1200">
                <a:solidFill>
                  <a:schemeClr val="accent4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3817513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48BA68-E4F3-484A-9962-55486DA23177}"/>
              </a:ext>
            </a:extLst>
          </p:cNvPr>
          <p:cNvSpPr/>
          <p:nvPr/>
        </p:nvSpPr>
        <p:spPr>
          <a:xfrm>
            <a:off x="7921487" y="0"/>
            <a:ext cx="4270513" cy="6858000"/>
          </a:xfrm>
          <a:prstGeom prst="rect">
            <a:avLst/>
          </a:prstGeom>
          <a:solidFill>
            <a:srgbClr val="46D2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04CD83A-1DA4-411F-B3F1-D52E28E696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2283" y="527367"/>
            <a:ext cx="6629965" cy="607641"/>
          </a:xfrm>
        </p:spPr>
        <p:txBody>
          <a:bodyPr anchor="t" anchorCtr="0"/>
          <a:lstStyle>
            <a:lvl1pPr>
              <a:lnSpc>
                <a:spcPct val="80000"/>
              </a:lnSpc>
              <a:defRPr>
                <a:solidFill>
                  <a:schemeClr val="accent3"/>
                </a:solidFill>
              </a:defRPr>
            </a:lvl1pPr>
          </a:lstStyle>
          <a:p>
            <a:r>
              <a:rPr lang="fr-FR"/>
              <a:t>Modifiez le style du titre </a:t>
            </a:r>
            <a:r>
              <a:rPr lang="fr-FR" err="1"/>
              <a:t>lorem</a:t>
            </a:r>
            <a:r>
              <a:rPr lang="fr-FR"/>
              <a:t> ipsum</a:t>
            </a:r>
          </a:p>
        </p:txBody>
      </p:sp>
      <p:sp>
        <p:nvSpPr>
          <p:cNvPr id="26" name="Freeform 5">
            <a:extLst>
              <a:ext uri="{FF2B5EF4-FFF2-40B4-BE49-F238E27FC236}">
                <a16:creationId xmlns:a16="http://schemas.microsoft.com/office/drawing/2014/main" id="{87E80488-E440-4AA6-8B50-F025EA76062B}"/>
              </a:ext>
            </a:extLst>
          </p:cNvPr>
          <p:cNvSpPr>
            <a:spLocks/>
          </p:cNvSpPr>
          <p:nvPr/>
        </p:nvSpPr>
        <p:spPr bwMode="auto">
          <a:xfrm>
            <a:off x="340899" y="202203"/>
            <a:ext cx="896937" cy="909638"/>
          </a:xfrm>
          <a:custGeom>
            <a:avLst/>
            <a:gdLst>
              <a:gd name="T0" fmla="*/ 1361 w 2908"/>
              <a:gd name="T1" fmla="*/ 2944 h 2944"/>
              <a:gd name="T2" fmla="*/ 0 w 2908"/>
              <a:gd name="T3" fmla="*/ 1474 h 2944"/>
              <a:gd name="T4" fmla="*/ 1475 w 2908"/>
              <a:gd name="T5" fmla="*/ 0 h 2944"/>
              <a:gd name="T6" fmla="*/ 2908 w 2908"/>
              <a:gd name="T7" fmla="*/ 1130 h 2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08" h="2944">
                <a:moveTo>
                  <a:pt x="1361" y="2944"/>
                </a:moveTo>
                <a:cubicBezTo>
                  <a:pt x="600" y="2886"/>
                  <a:pt x="0" y="2250"/>
                  <a:pt x="0" y="1474"/>
                </a:cubicBezTo>
                <a:cubicBezTo>
                  <a:pt x="0" y="660"/>
                  <a:pt x="660" y="0"/>
                  <a:pt x="1475" y="0"/>
                </a:cubicBezTo>
                <a:cubicBezTo>
                  <a:pt x="2170" y="0"/>
                  <a:pt x="2753" y="482"/>
                  <a:pt x="2908" y="1130"/>
                </a:cubicBezTo>
              </a:path>
            </a:pathLst>
          </a:custGeom>
          <a:noFill/>
          <a:ln w="285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E1AC04-EE57-43DC-BC8D-964F53E2369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33461" y="6289552"/>
            <a:ext cx="395123" cy="393011"/>
            <a:chOff x="2758" y="4004"/>
            <a:chExt cx="187" cy="186"/>
          </a:xfrm>
        </p:grpSpPr>
        <p:pic>
          <p:nvPicPr>
            <p:cNvPr id="3080" name="Picture 8">
              <a:extLst>
                <a:ext uri="{FF2B5EF4-FFF2-40B4-BE49-F238E27FC236}">
                  <a16:creationId xmlns:a16="http://schemas.microsoft.com/office/drawing/2014/main" id="{1A7FB6D2-52F7-40E2-89EC-40B43EA3F36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8" y="4089"/>
              <a:ext cx="187" cy="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2" name="Picture 10">
              <a:extLst>
                <a:ext uri="{FF2B5EF4-FFF2-40B4-BE49-F238E27FC236}">
                  <a16:creationId xmlns:a16="http://schemas.microsoft.com/office/drawing/2014/main" id="{E58EF0F4-2CBD-4C97-A163-3E873F44B56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7" y="4008"/>
              <a:ext cx="27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3" name="Picture 11">
              <a:extLst>
                <a:ext uri="{FF2B5EF4-FFF2-40B4-BE49-F238E27FC236}">
                  <a16:creationId xmlns:a16="http://schemas.microsoft.com/office/drawing/2014/main" id="{C0829B73-800E-4090-B379-491DCECF3CC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9" y="4025"/>
              <a:ext cx="33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Picture 12">
              <a:extLst>
                <a:ext uri="{FF2B5EF4-FFF2-40B4-BE49-F238E27FC236}">
                  <a16:creationId xmlns:a16="http://schemas.microsoft.com/office/drawing/2014/main" id="{4B509990-00B5-49EC-B513-A6FB0893127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2" y="4054"/>
              <a:ext cx="33" cy="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13">
              <a:extLst>
                <a:ext uri="{FF2B5EF4-FFF2-40B4-BE49-F238E27FC236}">
                  <a16:creationId xmlns:a16="http://schemas.microsoft.com/office/drawing/2014/main" id="{E6C6ADAB-5E1B-4AA0-ADD7-D2C07FAF263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3" y="4004"/>
              <a:ext cx="17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6" name="Picture 14">
              <a:extLst>
                <a:ext uri="{FF2B5EF4-FFF2-40B4-BE49-F238E27FC236}">
                  <a16:creationId xmlns:a16="http://schemas.microsoft.com/office/drawing/2014/main" id="{9A9FF0B8-F6DA-4869-B654-3504154CF745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8" y="4008"/>
              <a:ext cx="27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7" name="Picture 15">
              <a:extLst>
                <a:ext uri="{FF2B5EF4-FFF2-40B4-BE49-F238E27FC236}">
                  <a16:creationId xmlns:a16="http://schemas.microsoft.com/office/drawing/2014/main" id="{FB51F64D-B79C-46D2-9FED-8B1180DA98A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1" y="4025"/>
              <a:ext cx="32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8" name="Picture 16">
              <a:extLst>
                <a:ext uri="{FF2B5EF4-FFF2-40B4-BE49-F238E27FC236}">
                  <a16:creationId xmlns:a16="http://schemas.microsoft.com/office/drawing/2014/main" id="{BDF40AA1-58E4-4F97-8DC9-4A0B164490F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7" y="4054"/>
              <a:ext cx="34" cy="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Espace réservé du pied de page 4">
            <a:extLst>
              <a:ext uri="{FF2B5EF4-FFF2-40B4-BE49-F238E27FC236}">
                <a16:creationId xmlns:a16="http://schemas.microsoft.com/office/drawing/2014/main" id="{653E04E3-62F8-4D5D-BC92-0C489F607D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r>
              <a:rPr lang="fr-FR"/>
              <a:t>TITRE DE LA PRESENTATION</a:t>
            </a:r>
          </a:p>
        </p:txBody>
      </p:sp>
      <p:sp>
        <p:nvSpPr>
          <p:cNvPr id="27" name="Espace réservé du numéro de diapositive 5">
            <a:extLst>
              <a:ext uri="{FF2B5EF4-FFF2-40B4-BE49-F238E27FC236}">
                <a16:creationId xmlns:a16="http://schemas.microsoft.com/office/drawing/2014/main" id="{0D95D1DF-035F-4F6B-8A3F-BC8E15B7C1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7587" y="6356350"/>
            <a:ext cx="4689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BBF8ECC-0A78-4703-ADD8-DCD4197671FA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7D5FA7BF-E8EB-40B2-995F-EF63FFA2A54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89367" y="1947134"/>
            <a:ext cx="6532881" cy="4064121"/>
          </a:xfrm>
        </p:spPr>
        <p:txBody>
          <a:bodyPr numCol="1" spcCol="288000">
            <a:noAutofit/>
          </a:bodyPr>
          <a:lstStyle>
            <a:lvl1pPr marL="0" indent="0">
              <a:lnSpc>
                <a:spcPct val="100000"/>
              </a:lnSpc>
              <a:buNone/>
              <a:defRPr sz="2000" b="0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Bef>
                <a:spcPts val="800"/>
              </a:spcBef>
              <a:buNone/>
              <a:defRPr sz="1600">
                <a:solidFill>
                  <a:schemeClr val="accent3"/>
                </a:solidFill>
              </a:defRPr>
            </a:lvl2pPr>
            <a:lvl3pPr marL="0" indent="182563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400">
                <a:solidFill>
                  <a:schemeClr val="accent1"/>
                </a:solidFill>
              </a:defRPr>
            </a:lvl3pPr>
            <a:lvl4pPr marL="268288" indent="-85725">
              <a:lnSpc>
                <a:spcPct val="100000"/>
              </a:lnSpc>
              <a:spcBef>
                <a:spcPts val="800"/>
              </a:spcBef>
              <a:buFont typeface="Wingdings" panose="05000000000000000000" pitchFamily="2" charset="2"/>
              <a:buChar char="ü"/>
              <a:defRPr sz="1200">
                <a:solidFill>
                  <a:schemeClr val="accent3"/>
                </a:solidFill>
              </a:defRPr>
            </a:lvl4pPr>
            <a:lvl5pPr marL="984250" indent="-801688">
              <a:lnSpc>
                <a:spcPct val="100000"/>
              </a:lnSpc>
              <a:spcBef>
                <a:spcPts val="800"/>
              </a:spcBef>
              <a:buNone/>
              <a:tabLst>
                <a:tab pos="984250" algn="l"/>
              </a:tabLst>
              <a:defRPr sz="1200">
                <a:solidFill>
                  <a:schemeClr val="accent4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222195827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avec légende">
    <p:bg>
      <p:bgPr>
        <a:solidFill>
          <a:srgbClr val="46D2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637FCA-0AF0-4DFF-BDAD-B7499DBBE426}"/>
              </a:ext>
            </a:extLst>
          </p:cNvPr>
          <p:cNvSpPr/>
          <p:nvPr/>
        </p:nvSpPr>
        <p:spPr>
          <a:xfrm>
            <a:off x="4632000" y="0"/>
            <a:ext cx="7560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10DC6C-5174-484D-B908-E04D0364F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685" y="496962"/>
            <a:ext cx="3604061" cy="2773742"/>
          </a:xfrm>
        </p:spPr>
        <p:txBody>
          <a:bodyPr anchor="b" anchorCtr="0"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5F39ADC-2590-449F-A6F2-A41AB59E9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PRESENTATION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CD875F-F7EA-4C64-A42A-D130AEA64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/>
              <a:t>‹#›</a:t>
            </a:fld>
            <a:endParaRPr lang="fr-FR"/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CB53E182-22ED-4FAD-AF2C-FE1D8986CB5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96685" y="3583172"/>
            <a:ext cx="3604061" cy="244910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Lorem ipsum dolor sit </a:t>
            </a:r>
            <a:r>
              <a:rPr lang="fr-FR" err="1"/>
              <a:t>amet</a:t>
            </a:r>
            <a:r>
              <a:rPr lang="fr-FR"/>
              <a:t>, consectetur </a:t>
            </a:r>
            <a:r>
              <a:rPr lang="fr-FR" err="1"/>
              <a:t>adipiscing</a:t>
            </a:r>
            <a:r>
              <a:rPr lang="fr-FR"/>
              <a:t> elit. </a:t>
            </a:r>
            <a:r>
              <a:rPr lang="fr-FR" err="1"/>
              <a:t>Pellentesque</a:t>
            </a:r>
            <a:r>
              <a:rPr lang="fr-FR"/>
              <a:t> at </a:t>
            </a:r>
            <a:r>
              <a:rPr lang="fr-FR" err="1"/>
              <a:t>laoreet</a:t>
            </a:r>
            <a:r>
              <a:rPr lang="fr-FR"/>
              <a:t> </a:t>
            </a:r>
            <a:r>
              <a:rPr lang="fr-FR" err="1"/>
              <a:t>sem</a:t>
            </a:r>
            <a:r>
              <a:rPr lang="fr-FR"/>
              <a:t>, </a:t>
            </a:r>
            <a:r>
              <a:rPr lang="fr-FR" err="1"/>
              <a:t>vel</a:t>
            </a:r>
            <a:r>
              <a:rPr lang="fr-FR"/>
              <a:t> </a:t>
            </a:r>
            <a:r>
              <a:rPr lang="fr-FR" err="1"/>
              <a:t>luctus</a:t>
            </a:r>
            <a:r>
              <a:rPr lang="fr-FR"/>
              <a:t> </a:t>
            </a:r>
            <a:r>
              <a:rPr lang="fr-FR" err="1"/>
              <a:t>quam</a:t>
            </a:r>
            <a:r>
              <a:rPr lang="fr-FR"/>
              <a:t>. </a:t>
            </a:r>
            <a:r>
              <a:rPr lang="fr-FR" err="1"/>
              <a:t>Vestibulum</a:t>
            </a:r>
            <a:r>
              <a:rPr lang="fr-FR"/>
              <a:t> eu </a:t>
            </a:r>
            <a:r>
              <a:rPr lang="fr-FR" err="1"/>
              <a:t>urna</a:t>
            </a:r>
            <a:r>
              <a:rPr lang="fr-FR"/>
              <a:t> </a:t>
            </a:r>
            <a:r>
              <a:rPr lang="fr-FR" err="1"/>
              <a:t>justo</a:t>
            </a:r>
            <a:r>
              <a:rPr lang="fr-FR"/>
              <a:t>. Donec </a:t>
            </a:r>
            <a:r>
              <a:rPr lang="fr-FR" err="1"/>
              <a:t>porttitor</a:t>
            </a:r>
            <a:r>
              <a:rPr lang="fr-FR"/>
              <a:t> </a:t>
            </a:r>
            <a:r>
              <a:rPr lang="fr-FR" err="1"/>
              <a:t>nulla</a:t>
            </a:r>
            <a:r>
              <a:rPr lang="fr-FR"/>
              <a:t> </a:t>
            </a:r>
            <a:r>
              <a:rPr lang="fr-FR" err="1"/>
              <a:t>nibh</a:t>
            </a:r>
            <a:r>
              <a:rPr lang="fr-FR"/>
              <a:t>, et dictum </a:t>
            </a:r>
            <a:r>
              <a:rPr lang="fr-FR" err="1"/>
              <a:t>lacus</a:t>
            </a:r>
            <a:r>
              <a:rPr lang="fr-FR"/>
              <a:t> mollis </a:t>
            </a:r>
            <a:r>
              <a:rPr lang="fr-FR" err="1"/>
              <a:t>eget</a:t>
            </a:r>
            <a:r>
              <a:rPr lang="fr-FR"/>
              <a:t>. 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DD485929-C395-4177-8642-626D3493808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082237" y="496962"/>
            <a:ext cx="6659526" cy="5362427"/>
          </a:xfrm>
        </p:spPr>
        <p:txBody>
          <a:bodyPr/>
          <a:lstStyle/>
          <a:p>
            <a:endParaRPr lang="fr-FR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F8D5607D-BFCA-4B17-8DD5-E1D4A3E2AA8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1257" y="6298827"/>
            <a:ext cx="383152" cy="383685"/>
            <a:chOff x="1684" y="0"/>
            <a:chExt cx="4314" cy="4320"/>
          </a:xfrm>
          <a:solidFill>
            <a:srgbClr val="FFFFFF"/>
          </a:solidFill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9591B0AA-4890-48DB-A9E0-DEA0B827ED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313 w 8313"/>
                <a:gd name="T1" fmla="*/ 301 h 4477"/>
                <a:gd name="T2" fmla="*/ 8313 w 8313"/>
                <a:gd name="T3" fmla="*/ 342 h 4477"/>
                <a:gd name="T4" fmla="*/ 4156 w 8313"/>
                <a:gd name="T5" fmla="*/ 4477 h 4477"/>
                <a:gd name="T6" fmla="*/ 4156 w 8313"/>
                <a:gd name="T7" fmla="*/ 4477 h 4477"/>
                <a:gd name="T8" fmla="*/ 0 w 8313"/>
                <a:gd name="T9" fmla="*/ 320 h 4477"/>
                <a:gd name="T10" fmla="*/ 0 w 8313"/>
                <a:gd name="T11" fmla="*/ 320 h 4477"/>
                <a:gd name="T12" fmla="*/ 4156 w 8313"/>
                <a:gd name="T13" fmla="*/ 4477 h 4477"/>
                <a:gd name="T14" fmla="*/ 8313 w 8313"/>
                <a:gd name="T15" fmla="*/ 320 h 4477"/>
                <a:gd name="T16" fmla="*/ 8313 w 8313"/>
                <a:gd name="T17" fmla="*/ 301 h 4477"/>
                <a:gd name="T18" fmla="*/ 1278 w 8313"/>
                <a:gd name="T19" fmla="*/ 0 h 4477"/>
                <a:gd name="T20" fmla="*/ 1278 w 8313"/>
                <a:gd name="T21" fmla="*/ 0 h 4477"/>
                <a:gd name="T22" fmla="*/ 1261 w 8313"/>
                <a:gd name="T23" fmla="*/ 309 h 4477"/>
                <a:gd name="T24" fmla="*/ 1261 w 8313"/>
                <a:gd name="T25" fmla="*/ 309 h 4477"/>
                <a:gd name="T26" fmla="*/ 1278 w 8313"/>
                <a:gd name="T27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13" h="4477">
                  <a:moveTo>
                    <a:pt x="8313" y="301"/>
                  </a:moveTo>
                  <a:cubicBezTo>
                    <a:pt x="8313" y="342"/>
                    <a:pt x="8313" y="342"/>
                    <a:pt x="8313" y="342"/>
                  </a:cubicBezTo>
                  <a:cubicBezTo>
                    <a:pt x="8301" y="2628"/>
                    <a:pt x="6445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1860" y="4477"/>
                    <a:pt x="0" y="2616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6452" y="4477"/>
                    <a:pt x="8313" y="2616"/>
                    <a:pt x="8313" y="320"/>
                  </a:cubicBezTo>
                  <a:cubicBezTo>
                    <a:pt x="8313" y="314"/>
                    <a:pt x="8313" y="307"/>
                    <a:pt x="8313" y="301"/>
                  </a:cubicBezTo>
                  <a:moveTo>
                    <a:pt x="1278" y="0"/>
                  </a:moveTo>
                  <a:cubicBezTo>
                    <a:pt x="1278" y="0"/>
                    <a:pt x="1278" y="0"/>
                    <a:pt x="1278" y="0"/>
                  </a:cubicBezTo>
                  <a:cubicBezTo>
                    <a:pt x="1269" y="101"/>
                    <a:pt x="1261" y="204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E9640056-A86C-4E80-9348-C48B8CCEC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299 w 8313"/>
                <a:gd name="T1" fmla="*/ 0 h 4477"/>
                <a:gd name="T2" fmla="*/ 7035 w 8313"/>
                <a:gd name="T3" fmla="*/ 0 h 4477"/>
                <a:gd name="T4" fmla="*/ 7051 w 8313"/>
                <a:gd name="T5" fmla="*/ 303 h 4477"/>
                <a:gd name="T6" fmla="*/ 4160 w 8313"/>
                <a:gd name="T7" fmla="*/ 3200 h 4477"/>
                <a:gd name="T8" fmla="*/ 4156 w 8313"/>
                <a:gd name="T9" fmla="*/ 3200 h 4477"/>
                <a:gd name="T10" fmla="*/ 1261 w 8313"/>
                <a:gd name="T11" fmla="*/ 309 h 4477"/>
                <a:gd name="T12" fmla="*/ 1261 w 8313"/>
                <a:gd name="T13" fmla="*/ 309 h 4477"/>
                <a:gd name="T14" fmla="*/ 1278 w 8313"/>
                <a:gd name="T15" fmla="*/ 0 h 4477"/>
                <a:gd name="T16" fmla="*/ 1278 w 8313"/>
                <a:gd name="T17" fmla="*/ 0 h 4477"/>
                <a:gd name="T18" fmla="*/ 12 w 8313"/>
                <a:gd name="T19" fmla="*/ 0 h 4477"/>
                <a:gd name="T20" fmla="*/ 0 w 8313"/>
                <a:gd name="T21" fmla="*/ 320 h 4477"/>
                <a:gd name="T22" fmla="*/ 0 w 8313"/>
                <a:gd name="T23" fmla="*/ 320 h 4477"/>
                <a:gd name="T24" fmla="*/ 0 w 8313"/>
                <a:gd name="T25" fmla="*/ 320 h 4477"/>
                <a:gd name="T26" fmla="*/ 4156 w 8313"/>
                <a:gd name="T27" fmla="*/ 4477 h 4477"/>
                <a:gd name="T28" fmla="*/ 4156 w 8313"/>
                <a:gd name="T29" fmla="*/ 4477 h 4477"/>
                <a:gd name="T30" fmla="*/ 8313 w 8313"/>
                <a:gd name="T31" fmla="*/ 342 h 4477"/>
                <a:gd name="T32" fmla="*/ 8313 w 8313"/>
                <a:gd name="T33" fmla="*/ 301 h 4477"/>
                <a:gd name="T34" fmla="*/ 8299 w 8313"/>
                <a:gd name="T35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13" h="4477">
                  <a:moveTo>
                    <a:pt x="8299" y="0"/>
                  </a:moveTo>
                  <a:cubicBezTo>
                    <a:pt x="7035" y="0"/>
                    <a:pt x="7035" y="0"/>
                    <a:pt x="7035" y="0"/>
                  </a:cubicBezTo>
                  <a:cubicBezTo>
                    <a:pt x="7044" y="99"/>
                    <a:pt x="7051" y="200"/>
                    <a:pt x="7051" y="303"/>
                  </a:cubicBezTo>
                  <a:cubicBezTo>
                    <a:pt x="7052" y="1901"/>
                    <a:pt x="5757" y="3198"/>
                    <a:pt x="4160" y="3200"/>
                  </a:cubicBezTo>
                  <a:cubicBezTo>
                    <a:pt x="4158" y="3200"/>
                    <a:pt x="4157" y="3200"/>
                    <a:pt x="4156" y="3200"/>
                  </a:cubicBezTo>
                  <a:cubicBezTo>
                    <a:pt x="2559" y="3200"/>
                    <a:pt x="1263" y="1906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  <a:cubicBezTo>
                    <a:pt x="1278" y="0"/>
                    <a:pt x="1278" y="0"/>
                    <a:pt x="127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3" y="106"/>
                    <a:pt x="0" y="212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6445" y="4477"/>
                    <a:pt x="8301" y="2628"/>
                    <a:pt x="8313" y="342"/>
                  </a:cubicBezTo>
                  <a:cubicBezTo>
                    <a:pt x="8313" y="301"/>
                    <a:pt x="8313" y="301"/>
                    <a:pt x="8313" y="301"/>
                  </a:cubicBezTo>
                  <a:cubicBezTo>
                    <a:pt x="8312" y="199"/>
                    <a:pt x="8307" y="99"/>
                    <a:pt x="82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849B2BC-F7E0-45FB-956D-61F47F75AC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249"/>
              <a:ext cx="598" cy="611"/>
            </a:xfrm>
            <a:custGeom>
              <a:avLst/>
              <a:gdLst>
                <a:gd name="T0" fmla="*/ 0 w 1152"/>
                <a:gd name="T1" fmla="*/ 0 h 1178"/>
                <a:gd name="T2" fmla="*/ 0 w 1152"/>
                <a:gd name="T3" fmla="*/ 0 h 1178"/>
                <a:gd name="T4" fmla="*/ 488 w 1152"/>
                <a:gd name="T5" fmla="*/ 1178 h 1178"/>
                <a:gd name="T6" fmla="*/ 1152 w 1152"/>
                <a:gd name="T7" fmla="*/ 898 h 1178"/>
                <a:gd name="T8" fmla="*/ 1152 w 1152"/>
                <a:gd name="T9" fmla="*/ 897 h 1178"/>
                <a:gd name="T10" fmla="*/ 1152 w 1152"/>
                <a:gd name="T11" fmla="*/ 898 h 1178"/>
                <a:gd name="T12" fmla="*/ 488 w 1152"/>
                <a:gd name="T13" fmla="*/ 1178 h 1178"/>
                <a:gd name="T14" fmla="*/ 488 w 1152"/>
                <a:gd name="T15" fmla="*/ 1178 h 1178"/>
                <a:gd name="T16" fmla="*/ 0 w 1152"/>
                <a:gd name="T17" fmla="*/ 0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2" h="117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697" y="1059"/>
                    <a:pt x="918" y="963"/>
                    <a:pt x="1152" y="898"/>
                  </a:cubicBezTo>
                  <a:cubicBezTo>
                    <a:pt x="1152" y="897"/>
                    <a:pt x="1152" y="897"/>
                    <a:pt x="1152" y="897"/>
                  </a:cubicBezTo>
                  <a:cubicBezTo>
                    <a:pt x="1152" y="898"/>
                    <a:pt x="1152" y="898"/>
                    <a:pt x="1152" y="898"/>
                  </a:cubicBezTo>
                  <a:cubicBezTo>
                    <a:pt x="918" y="963"/>
                    <a:pt x="697" y="1059"/>
                    <a:pt x="488" y="1178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B4F5EED8-5643-475D-B81D-C618A9CA3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103"/>
              <a:ext cx="598" cy="757"/>
            </a:xfrm>
            <a:custGeom>
              <a:avLst/>
              <a:gdLst>
                <a:gd name="T0" fmla="*/ 664 w 1152"/>
                <a:gd name="T1" fmla="*/ 0 h 1458"/>
                <a:gd name="T2" fmla="*/ 0 w 1152"/>
                <a:gd name="T3" fmla="*/ 280 h 1458"/>
                <a:gd name="T4" fmla="*/ 0 w 1152"/>
                <a:gd name="T5" fmla="*/ 280 h 1458"/>
                <a:gd name="T6" fmla="*/ 488 w 1152"/>
                <a:gd name="T7" fmla="*/ 1458 h 1458"/>
                <a:gd name="T8" fmla="*/ 1152 w 1152"/>
                <a:gd name="T9" fmla="*/ 1178 h 1458"/>
                <a:gd name="T10" fmla="*/ 1152 w 1152"/>
                <a:gd name="T11" fmla="*/ 1177 h 1458"/>
                <a:gd name="T12" fmla="*/ 664 w 1152"/>
                <a:gd name="T13" fmla="*/ 0 h 1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2" h="1458">
                  <a:moveTo>
                    <a:pt x="664" y="0"/>
                  </a:moveTo>
                  <a:cubicBezTo>
                    <a:pt x="433" y="74"/>
                    <a:pt x="210" y="168"/>
                    <a:pt x="0" y="28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488" y="1458"/>
                    <a:pt x="488" y="1458"/>
                    <a:pt x="488" y="1458"/>
                  </a:cubicBezTo>
                  <a:cubicBezTo>
                    <a:pt x="697" y="1339"/>
                    <a:pt x="918" y="1243"/>
                    <a:pt x="1152" y="1178"/>
                  </a:cubicBezTo>
                  <a:cubicBezTo>
                    <a:pt x="1152" y="1177"/>
                    <a:pt x="1152" y="1177"/>
                    <a:pt x="1152" y="1177"/>
                  </a:cubicBezTo>
                  <a:cubicBezTo>
                    <a:pt x="664" y="0"/>
                    <a:pt x="664" y="0"/>
                    <a:pt x="6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29FD7061-092E-4C6A-BE0C-AD83609050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517"/>
              <a:ext cx="730" cy="735"/>
            </a:xfrm>
            <a:custGeom>
              <a:avLst/>
              <a:gdLst>
                <a:gd name="T0" fmla="*/ 507 w 1407"/>
                <a:gd name="T1" fmla="*/ 0 h 1416"/>
                <a:gd name="T2" fmla="*/ 0 w 1407"/>
                <a:gd name="T3" fmla="*/ 513 h 1416"/>
                <a:gd name="T4" fmla="*/ 0 w 1407"/>
                <a:gd name="T5" fmla="*/ 513 h 1416"/>
                <a:gd name="T6" fmla="*/ 903 w 1407"/>
                <a:gd name="T7" fmla="*/ 1416 h 1416"/>
                <a:gd name="T8" fmla="*/ 1407 w 1407"/>
                <a:gd name="T9" fmla="*/ 901 h 1416"/>
                <a:gd name="T10" fmla="*/ 507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507" y="0"/>
                  </a:moveTo>
                  <a:cubicBezTo>
                    <a:pt x="323" y="157"/>
                    <a:pt x="155" y="328"/>
                    <a:pt x="0" y="513"/>
                  </a:cubicBezTo>
                  <a:cubicBezTo>
                    <a:pt x="0" y="513"/>
                    <a:pt x="0" y="513"/>
                    <a:pt x="0" y="513"/>
                  </a:cubicBezTo>
                  <a:cubicBezTo>
                    <a:pt x="903" y="1416"/>
                    <a:pt x="903" y="1416"/>
                    <a:pt x="903" y="1416"/>
                  </a:cubicBezTo>
                  <a:cubicBezTo>
                    <a:pt x="1050" y="1223"/>
                    <a:pt x="1219" y="1050"/>
                    <a:pt x="1407" y="901"/>
                  </a:cubicBezTo>
                  <a:cubicBezTo>
                    <a:pt x="507" y="0"/>
                    <a:pt x="507" y="0"/>
                    <a:pt x="5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D9229567-8CC5-47EA-B8D2-AB995AF44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4" y="118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05892A9B-E177-40F7-B012-7505D7F15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" y="1184"/>
              <a:ext cx="750" cy="600"/>
            </a:xfrm>
            <a:custGeom>
              <a:avLst/>
              <a:gdLst>
                <a:gd name="T0" fmla="*/ 269 w 1445"/>
                <a:gd name="T1" fmla="*/ 0 h 1157"/>
                <a:gd name="T2" fmla="*/ 269 w 1445"/>
                <a:gd name="T3" fmla="*/ 0 h 1157"/>
                <a:gd name="T4" fmla="*/ 269 w 1445"/>
                <a:gd name="T5" fmla="*/ 0 h 1157"/>
                <a:gd name="T6" fmla="*/ 0 w 1445"/>
                <a:gd name="T7" fmla="*/ 668 h 1157"/>
                <a:gd name="T8" fmla="*/ 0 w 1445"/>
                <a:gd name="T9" fmla="*/ 668 h 1157"/>
                <a:gd name="T10" fmla="*/ 1179 w 1445"/>
                <a:gd name="T11" fmla="*/ 1157 h 1157"/>
                <a:gd name="T12" fmla="*/ 1445 w 1445"/>
                <a:gd name="T13" fmla="*/ 486 h 1157"/>
                <a:gd name="T14" fmla="*/ 269 w 1445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5" h="1157">
                  <a:moveTo>
                    <a:pt x="269" y="0"/>
                  </a:moveTo>
                  <a:cubicBezTo>
                    <a:pt x="269" y="0"/>
                    <a:pt x="269" y="0"/>
                    <a:pt x="269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160" y="212"/>
                    <a:pt x="70" y="435"/>
                    <a:pt x="0" y="668"/>
                  </a:cubicBezTo>
                  <a:cubicBezTo>
                    <a:pt x="0" y="668"/>
                    <a:pt x="0" y="668"/>
                    <a:pt x="0" y="668"/>
                  </a:cubicBezTo>
                  <a:cubicBezTo>
                    <a:pt x="1179" y="1157"/>
                    <a:pt x="1179" y="1157"/>
                    <a:pt x="1179" y="1157"/>
                  </a:cubicBezTo>
                  <a:cubicBezTo>
                    <a:pt x="1241" y="919"/>
                    <a:pt x="1331" y="694"/>
                    <a:pt x="1445" y="486"/>
                  </a:cubicBezTo>
                  <a:cubicBezTo>
                    <a:pt x="269" y="0"/>
                    <a:pt x="269" y="0"/>
                    <a:pt x="2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2BCB5395-B43C-427A-B7C7-33C1548CA0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3" y="0"/>
              <a:ext cx="375" cy="670"/>
            </a:xfrm>
            <a:custGeom>
              <a:avLst/>
              <a:gdLst>
                <a:gd name="T0" fmla="*/ 360 w 721"/>
                <a:gd name="T1" fmla="*/ 0 h 1292"/>
                <a:gd name="T2" fmla="*/ 0 w 721"/>
                <a:gd name="T3" fmla="*/ 16 h 1292"/>
                <a:gd name="T4" fmla="*/ 0 w 721"/>
                <a:gd name="T5" fmla="*/ 1292 h 1292"/>
                <a:gd name="T6" fmla="*/ 357 w 721"/>
                <a:gd name="T7" fmla="*/ 1269 h 1292"/>
                <a:gd name="T8" fmla="*/ 721 w 721"/>
                <a:gd name="T9" fmla="*/ 1292 h 1292"/>
                <a:gd name="T10" fmla="*/ 721 w 721"/>
                <a:gd name="T11" fmla="*/ 1292 h 1292"/>
                <a:gd name="T12" fmla="*/ 721 w 721"/>
                <a:gd name="T13" fmla="*/ 16 h 1292"/>
                <a:gd name="T14" fmla="*/ 360 w 721"/>
                <a:gd name="T15" fmla="*/ 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1" h="1292">
                  <a:moveTo>
                    <a:pt x="360" y="0"/>
                  </a:moveTo>
                  <a:cubicBezTo>
                    <a:pt x="238" y="0"/>
                    <a:pt x="118" y="7"/>
                    <a:pt x="0" y="16"/>
                  </a:cubicBezTo>
                  <a:cubicBezTo>
                    <a:pt x="0" y="1292"/>
                    <a:pt x="0" y="1292"/>
                    <a:pt x="0" y="1292"/>
                  </a:cubicBezTo>
                  <a:cubicBezTo>
                    <a:pt x="117" y="1277"/>
                    <a:pt x="236" y="1269"/>
                    <a:pt x="357" y="1269"/>
                  </a:cubicBezTo>
                  <a:cubicBezTo>
                    <a:pt x="477" y="1269"/>
                    <a:pt x="598" y="1277"/>
                    <a:pt x="721" y="1292"/>
                  </a:cubicBezTo>
                  <a:cubicBezTo>
                    <a:pt x="721" y="1292"/>
                    <a:pt x="721" y="1292"/>
                    <a:pt x="721" y="1292"/>
                  </a:cubicBezTo>
                  <a:cubicBezTo>
                    <a:pt x="721" y="16"/>
                    <a:pt x="721" y="16"/>
                    <a:pt x="721" y="16"/>
                  </a:cubicBezTo>
                  <a:cubicBezTo>
                    <a:pt x="602" y="7"/>
                    <a:pt x="481" y="0"/>
                    <a:pt x="3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ED0E92BD-ECC1-4FA5-AD5E-2C49D3DFA2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249"/>
              <a:ext cx="598" cy="610"/>
            </a:xfrm>
            <a:custGeom>
              <a:avLst/>
              <a:gdLst>
                <a:gd name="T0" fmla="*/ 1153 w 1153"/>
                <a:gd name="T1" fmla="*/ 0 h 1177"/>
                <a:gd name="T2" fmla="*/ 1153 w 1153"/>
                <a:gd name="T3" fmla="*/ 0 h 1177"/>
                <a:gd name="T4" fmla="*/ 666 w 1153"/>
                <a:gd name="T5" fmla="*/ 1177 h 1177"/>
                <a:gd name="T6" fmla="*/ 0 w 1153"/>
                <a:gd name="T7" fmla="*/ 898 h 1177"/>
                <a:gd name="T8" fmla="*/ 0 w 1153"/>
                <a:gd name="T9" fmla="*/ 898 h 1177"/>
                <a:gd name="T10" fmla="*/ 666 w 1153"/>
                <a:gd name="T11" fmla="*/ 1177 h 1177"/>
                <a:gd name="T12" fmla="*/ 1153 w 1153"/>
                <a:gd name="T13" fmla="*/ 0 h 1177"/>
                <a:gd name="T14" fmla="*/ 1153 w 1153"/>
                <a:gd name="T15" fmla="*/ 0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177">
                  <a:moveTo>
                    <a:pt x="1153" y="0"/>
                  </a:moveTo>
                  <a:cubicBezTo>
                    <a:pt x="1153" y="0"/>
                    <a:pt x="1153" y="0"/>
                    <a:pt x="1153" y="0"/>
                  </a:cubicBezTo>
                  <a:cubicBezTo>
                    <a:pt x="666" y="1177"/>
                    <a:pt x="666" y="1177"/>
                    <a:pt x="666" y="1177"/>
                  </a:cubicBezTo>
                  <a:cubicBezTo>
                    <a:pt x="460" y="1060"/>
                    <a:pt x="237" y="965"/>
                    <a:pt x="0" y="898"/>
                  </a:cubicBezTo>
                  <a:cubicBezTo>
                    <a:pt x="0" y="898"/>
                    <a:pt x="0" y="898"/>
                    <a:pt x="0" y="898"/>
                  </a:cubicBezTo>
                  <a:cubicBezTo>
                    <a:pt x="237" y="965"/>
                    <a:pt x="460" y="1060"/>
                    <a:pt x="666" y="1177"/>
                  </a:cubicBezTo>
                  <a:cubicBezTo>
                    <a:pt x="1153" y="0"/>
                    <a:pt x="1153" y="0"/>
                    <a:pt x="1153" y="0"/>
                  </a:cubicBezTo>
                  <a:cubicBezTo>
                    <a:pt x="1153" y="0"/>
                    <a:pt x="1153" y="0"/>
                    <a:pt x="11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A04756D4-0A84-4C40-BD39-9D8CD82E7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103"/>
              <a:ext cx="598" cy="756"/>
            </a:xfrm>
            <a:custGeom>
              <a:avLst/>
              <a:gdLst>
                <a:gd name="T0" fmla="*/ 488 w 1153"/>
                <a:gd name="T1" fmla="*/ 0 h 1457"/>
                <a:gd name="T2" fmla="*/ 0 w 1153"/>
                <a:gd name="T3" fmla="*/ 1178 h 1457"/>
                <a:gd name="T4" fmla="*/ 0 w 1153"/>
                <a:gd name="T5" fmla="*/ 1178 h 1457"/>
                <a:gd name="T6" fmla="*/ 666 w 1153"/>
                <a:gd name="T7" fmla="*/ 1457 h 1457"/>
                <a:gd name="T8" fmla="*/ 666 w 1153"/>
                <a:gd name="T9" fmla="*/ 1457 h 1457"/>
                <a:gd name="T10" fmla="*/ 1153 w 1153"/>
                <a:gd name="T11" fmla="*/ 280 h 1457"/>
                <a:gd name="T12" fmla="*/ 1153 w 1153"/>
                <a:gd name="T13" fmla="*/ 280 h 1457"/>
                <a:gd name="T14" fmla="*/ 488 w 1153"/>
                <a:gd name="T15" fmla="*/ 0 h 1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457">
                  <a:moveTo>
                    <a:pt x="488" y="0"/>
                  </a:moveTo>
                  <a:cubicBezTo>
                    <a:pt x="0" y="1178"/>
                    <a:pt x="0" y="1178"/>
                    <a:pt x="0" y="1178"/>
                  </a:cubicBezTo>
                  <a:cubicBezTo>
                    <a:pt x="0" y="1178"/>
                    <a:pt x="0" y="1178"/>
                    <a:pt x="0" y="1178"/>
                  </a:cubicBezTo>
                  <a:cubicBezTo>
                    <a:pt x="237" y="1245"/>
                    <a:pt x="460" y="1340"/>
                    <a:pt x="666" y="1457"/>
                  </a:cubicBezTo>
                  <a:cubicBezTo>
                    <a:pt x="666" y="1457"/>
                    <a:pt x="666" y="1457"/>
                    <a:pt x="666" y="1457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941" y="168"/>
                    <a:pt x="720" y="74"/>
                    <a:pt x="48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A13B2CCB-A6F4-4A9D-B4D9-5CC174FD4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5" y="517"/>
              <a:ext cx="730" cy="735"/>
            </a:xfrm>
            <a:custGeom>
              <a:avLst/>
              <a:gdLst>
                <a:gd name="T0" fmla="*/ 900 w 1407"/>
                <a:gd name="T1" fmla="*/ 0 h 1416"/>
                <a:gd name="T2" fmla="*/ 0 w 1407"/>
                <a:gd name="T3" fmla="*/ 901 h 1416"/>
                <a:gd name="T4" fmla="*/ 503 w 1407"/>
                <a:gd name="T5" fmla="*/ 1416 h 1416"/>
                <a:gd name="T6" fmla="*/ 503 w 1407"/>
                <a:gd name="T7" fmla="*/ 1416 h 1416"/>
                <a:gd name="T8" fmla="*/ 1407 w 1407"/>
                <a:gd name="T9" fmla="*/ 513 h 1416"/>
                <a:gd name="T10" fmla="*/ 900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900" y="0"/>
                  </a:moveTo>
                  <a:cubicBezTo>
                    <a:pt x="0" y="901"/>
                    <a:pt x="0" y="901"/>
                    <a:pt x="0" y="901"/>
                  </a:cubicBezTo>
                  <a:cubicBezTo>
                    <a:pt x="190" y="1052"/>
                    <a:pt x="358" y="1226"/>
                    <a:pt x="503" y="1416"/>
                  </a:cubicBezTo>
                  <a:cubicBezTo>
                    <a:pt x="503" y="1416"/>
                    <a:pt x="503" y="1416"/>
                    <a:pt x="503" y="1416"/>
                  </a:cubicBezTo>
                  <a:cubicBezTo>
                    <a:pt x="1407" y="513"/>
                    <a:pt x="1407" y="513"/>
                    <a:pt x="1407" y="513"/>
                  </a:cubicBezTo>
                  <a:cubicBezTo>
                    <a:pt x="1253" y="328"/>
                    <a:pt x="1084" y="157"/>
                    <a:pt x="9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008569D2-9A2B-4DB0-981A-6CDFCF6893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436"/>
              <a:ext cx="751" cy="348"/>
            </a:xfrm>
            <a:custGeom>
              <a:avLst/>
              <a:gdLst>
                <a:gd name="T0" fmla="*/ 0 w 1446"/>
                <a:gd name="T1" fmla="*/ 0 h 671"/>
                <a:gd name="T2" fmla="*/ 0 w 1446"/>
                <a:gd name="T3" fmla="*/ 0 h 671"/>
                <a:gd name="T4" fmla="*/ 267 w 1446"/>
                <a:gd name="T5" fmla="*/ 671 h 671"/>
                <a:gd name="T6" fmla="*/ 1446 w 1446"/>
                <a:gd name="T7" fmla="*/ 182 h 671"/>
                <a:gd name="T8" fmla="*/ 1446 w 1446"/>
                <a:gd name="T9" fmla="*/ 182 h 671"/>
                <a:gd name="T10" fmla="*/ 1446 w 1446"/>
                <a:gd name="T11" fmla="*/ 182 h 671"/>
                <a:gd name="T12" fmla="*/ 267 w 1446"/>
                <a:gd name="T13" fmla="*/ 671 h 671"/>
                <a:gd name="T14" fmla="*/ 0 w 1446"/>
                <a:gd name="T15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67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16" y="212"/>
                    <a:pt x="205" y="437"/>
                    <a:pt x="267" y="671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267" y="671"/>
                    <a:pt x="267" y="671"/>
                    <a:pt x="267" y="671"/>
                  </a:cubicBezTo>
                  <a:cubicBezTo>
                    <a:pt x="205" y="437"/>
                    <a:pt x="116" y="21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8C4B95D9-41D1-45BD-B916-638267041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184"/>
              <a:ext cx="751" cy="600"/>
            </a:xfrm>
            <a:custGeom>
              <a:avLst/>
              <a:gdLst>
                <a:gd name="T0" fmla="*/ 1175 w 1446"/>
                <a:gd name="T1" fmla="*/ 0 h 1157"/>
                <a:gd name="T2" fmla="*/ 0 w 1446"/>
                <a:gd name="T3" fmla="*/ 486 h 1157"/>
                <a:gd name="T4" fmla="*/ 0 w 1446"/>
                <a:gd name="T5" fmla="*/ 486 h 1157"/>
                <a:gd name="T6" fmla="*/ 267 w 1446"/>
                <a:gd name="T7" fmla="*/ 1157 h 1157"/>
                <a:gd name="T8" fmla="*/ 267 w 1446"/>
                <a:gd name="T9" fmla="*/ 1157 h 1157"/>
                <a:gd name="T10" fmla="*/ 1446 w 1446"/>
                <a:gd name="T11" fmla="*/ 668 h 1157"/>
                <a:gd name="T12" fmla="*/ 1446 w 1446"/>
                <a:gd name="T13" fmla="*/ 668 h 1157"/>
                <a:gd name="T14" fmla="*/ 1175 w 1446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1157">
                  <a:moveTo>
                    <a:pt x="1175" y="0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116" y="698"/>
                    <a:pt x="205" y="923"/>
                    <a:pt x="267" y="1157"/>
                  </a:cubicBezTo>
                  <a:cubicBezTo>
                    <a:pt x="267" y="1157"/>
                    <a:pt x="267" y="1157"/>
                    <a:pt x="267" y="1157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375" y="435"/>
                    <a:pt x="1285" y="212"/>
                    <a:pt x="117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359757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avec légende (plein)">
    <p:bg>
      <p:bgPr>
        <a:solidFill>
          <a:srgbClr val="46D2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10DC6C-5174-484D-B908-E04D0364F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685" y="496962"/>
            <a:ext cx="3604061" cy="2773742"/>
          </a:xfrm>
        </p:spPr>
        <p:txBody>
          <a:bodyPr anchor="b" anchorCtr="0"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5F39ADC-2590-449F-A6F2-A41AB59E9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PRESENTATION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CD875F-F7EA-4C64-A42A-D130AEA64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BBF8ECC-0A78-4703-ADD8-DCD4197671FA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CB53E182-22ED-4FAD-AF2C-FE1D8986CB5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96685" y="3583172"/>
            <a:ext cx="3604061" cy="244910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Lorem ipsum dolor sit </a:t>
            </a:r>
            <a:r>
              <a:rPr lang="fr-FR" err="1"/>
              <a:t>amet</a:t>
            </a:r>
            <a:r>
              <a:rPr lang="fr-FR"/>
              <a:t>, consectetur </a:t>
            </a:r>
            <a:r>
              <a:rPr lang="fr-FR" err="1"/>
              <a:t>adipiscing</a:t>
            </a:r>
            <a:r>
              <a:rPr lang="fr-FR"/>
              <a:t> elit. </a:t>
            </a:r>
            <a:r>
              <a:rPr lang="fr-FR" err="1"/>
              <a:t>Pellentesque</a:t>
            </a:r>
            <a:r>
              <a:rPr lang="fr-FR"/>
              <a:t> at </a:t>
            </a:r>
            <a:r>
              <a:rPr lang="fr-FR" err="1"/>
              <a:t>laoreet</a:t>
            </a:r>
            <a:r>
              <a:rPr lang="fr-FR"/>
              <a:t> </a:t>
            </a:r>
            <a:r>
              <a:rPr lang="fr-FR" err="1"/>
              <a:t>sem</a:t>
            </a:r>
            <a:r>
              <a:rPr lang="fr-FR"/>
              <a:t>, </a:t>
            </a:r>
            <a:r>
              <a:rPr lang="fr-FR" err="1"/>
              <a:t>vel</a:t>
            </a:r>
            <a:r>
              <a:rPr lang="fr-FR"/>
              <a:t> </a:t>
            </a:r>
            <a:r>
              <a:rPr lang="fr-FR" err="1"/>
              <a:t>luctus</a:t>
            </a:r>
            <a:r>
              <a:rPr lang="fr-FR"/>
              <a:t> </a:t>
            </a:r>
            <a:r>
              <a:rPr lang="fr-FR" err="1"/>
              <a:t>quam</a:t>
            </a:r>
            <a:r>
              <a:rPr lang="fr-FR"/>
              <a:t>. </a:t>
            </a:r>
            <a:r>
              <a:rPr lang="fr-FR" err="1"/>
              <a:t>Vestibulum</a:t>
            </a:r>
            <a:r>
              <a:rPr lang="fr-FR"/>
              <a:t> eu </a:t>
            </a:r>
            <a:r>
              <a:rPr lang="fr-FR" err="1"/>
              <a:t>urna</a:t>
            </a:r>
            <a:r>
              <a:rPr lang="fr-FR"/>
              <a:t> </a:t>
            </a:r>
            <a:r>
              <a:rPr lang="fr-FR" err="1"/>
              <a:t>justo</a:t>
            </a:r>
            <a:r>
              <a:rPr lang="fr-FR"/>
              <a:t>. Donec </a:t>
            </a:r>
            <a:r>
              <a:rPr lang="fr-FR" err="1"/>
              <a:t>porttitor</a:t>
            </a:r>
            <a:r>
              <a:rPr lang="fr-FR"/>
              <a:t> </a:t>
            </a:r>
            <a:r>
              <a:rPr lang="fr-FR" err="1"/>
              <a:t>nulla</a:t>
            </a:r>
            <a:r>
              <a:rPr lang="fr-FR"/>
              <a:t> </a:t>
            </a:r>
            <a:r>
              <a:rPr lang="fr-FR" err="1"/>
              <a:t>nibh</a:t>
            </a:r>
            <a:r>
              <a:rPr lang="fr-FR"/>
              <a:t>, et dictum </a:t>
            </a:r>
            <a:r>
              <a:rPr lang="fr-FR" err="1"/>
              <a:t>lacus</a:t>
            </a:r>
            <a:r>
              <a:rPr lang="fr-FR"/>
              <a:t> mollis </a:t>
            </a:r>
            <a:r>
              <a:rPr lang="fr-FR" err="1"/>
              <a:t>eget</a:t>
            </a:r>
            <a:r>
              <a:rPr lang="fr-FR"/>
              <a:t>. 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DD485929-C395-4177-8642-626D3493808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082237" y="496962"/>
            <a:ext cx="6659526" cy="5362427"/>
          </a:xfrm>
        </p:spPr>
        <p:txBody>
          <a:bodyPr/>
          <a:lstStyle/>
          <a:p>
            <a:endParaRPr lang="fr-FR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F8D5607D-BFCA-4B17-8DD5-E1D4A3E2AA8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1257" y="6298827"/>
            <a:ext cx="383152" cy="383685"/>
            <a:chOff x="1684" y="0"/>
            <a:chExt cx="4314" cy="4320"/>
          </a:xfrm>
          <a:solidFill>
            <a:srgbClr val="FFFFFF"/>
          </a:solidFill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9591B0AA-4890-48DB-A9E0-DEA0B827ED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313 w 8313"/>
                <a:gd name="T1" fmla="*/ 301 h 4477"/>
                <a:gd name="T2" fmla="*/ 8313 w 8313"/>
                <a:gd name="T3" fmla="*/ 342 h 4477"/>
                <a:gd name="T4" fmla="*/ 4156 w 8313"/>
                <a:gd name="T5" fmla="*/ 4477 h 4477"/>
                <a:gd name="T6" fmla="*/ 4156 w 8313"/>
                <a:gd name="T7" fmla="*/ 4477 h 4477"/>
                <a:gd name="T8" fmla="*/ 0 w 8313"/>
                <a:gd name="T9" fmla="*/ 320 h 4477"/>
                <a:gd name="T10" fmla="*/ 0 w 8313"/>
                <a:gd name="T11" fmla="*/ 320 h 4477"/>
                <a:gd name="T12" fmla="*/ 4156 w 8313"/>
                <a:gd name="T13" fmla="*/ 4477 h 4477"/>
                <a:gd name="T14" fmla="*/ 8313 w 8313"/>
                <a:gd name="T15" fmla="*/ 320 h 4477"/>
                <a:gd name="T16" fmla="*/ 8313 w 8313"/>
                <a:gd name="T17" fmla="*/ 301 h 4477"/>
                <a:gd name="T18" fmla="*/ 1278 w 8313"/>
                <a:gd name="T19" fmla="*/ 0 h 4477"/>
                <a:gd name="T20" fmla="*/ 1278 w 8313"/>
                <a:gd name="T21" fmla="*/ 0 h 4477"/>
                <a:gd name="T22" fmla="*/ 1261 w 8313"/>
                <a:gd name="T23" fmla="*/ 309 h 4477"/>
                <a:gd name="T24" fmla="*/ 1261 w 8313"/>
                <a:gd name="T25" fmla="*/ 309 h 4477"/>
                <a:gd name="T26" fmla="*/ 1278 w 8313"/>
                <a:gd name="T27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13" h="4477">
                  <a:moveTo>
                    <a:pt x="8313" y="301"/>
                  </a:moveTo>
                  <a:cubicBezTo>
                    <a:pt x="8313" y="342"/>
                    <a:pt x="8313" y="342"/>
                    <a:pt x="8313" y="342"/>
                  </a:cubicBezTo>
                  <a:cubicBezTo>
                    <a:pt x="8301" y="2628"/>
                    <a:pt x="6445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1860" y="4477"/>
                    <a:pt x="0" y="2616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6452" y="4477"/>
                    <a:pt x="8313" y="2616"/>
                    <a:pt x="8313" y="320"/>
                  </a:cubicBezTo>
                  <a:cubicBezTo>
                    <a:pt x="8313" y="314"/>
                    <a:pt x="8313" y="307"/>
                    <a:pt x="8313" y="301"/>
                  </a:cubicBezTo>
                  <a:moveTo>
                    <a:pt x="1278" y="0"/>
                  </a:moveTo>
                  <a:cubicBezTo>
                    <a:pt x="1278" y="0"/>
                    <a:pt x="1278" y="0"/>
                    <a:pt x="1278" y="0"/>
                  </a:cubicBezTo>
                  <a:cubicBezTo>
                    <a:pt x="1269" y="101"/>
                    <a:pt x="1261" y="204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E9640056-A86C-4E80-9348-C48B8CCEC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299 w 8313"/>
                <a:gd name="T1" fmla="*/ 0 h 4477"/>
                <a:gd name="T2" fmla="*/ 7035 w 8313"/>
                <a:gd name="T3" fmla="*/ 0 h 4477"/>
                <a:gd name="T4" fmla="*/ 7051 w 8313"/>
                <a:gd name="T5" fmla="*/ 303 h 4477"/>
                <a:gd name="T6" fmla="*/ 4160 w 8313"/>
                <a:gd name="T7" fmla="*/ 3200 h 4477"/>
                <a:gd name="T8" fmla="*/ 4156 w 8313"/>
                <a:gd name="T9" fmla="*/ 3200 h 4477"/>
                <a:gd name="T10" fmla="*/ 1261 w 8313"/>
                <a:gd name="T11" fmla="*/ 309 h 4477"/>
                <a:gd name="T12" fmla="*/ 1261 w 8313"/>
                <a:gd name="T13" fmla="*/ 309 h 4477"/>
                <a:gd name="T14" fmla="*/ 1278 w 8313"/>
                <a:gd name="T15" fmla="*/ 0 h 4477"/>
                <a:gd name="T16" fmla="*/ 1278 w 8313"/>
                <a:gd name="T17" fmla="*/ 0 h 4477"/>
                <a:gd name="T18" fmla="*/ 12 w 8313"/>
                <a:gd name="T19" fmla="*/ 0 h 4477"/>
                <a:gd name="T20" fmla="*/ 0 w 8313"/>
                <a:gd name="T21" fmla="*/ 320 h 4477"/>
                <a:gd name="T22" fmla="*/ 0 w 8313"/>
                <a:gd name="T23" fmla="*/ 320 h 4477"/>
                <a:gd name="T24" fmla="*/ 0 w 8313"/>
                <a:gd name="T25" fmla="*/ 320 h 4477"/>
                <a:gd name="T26" fmla="*/ 4156 w 8313"/>
                <a:gd name="T27" fmla="*/ 4477 h 4477"/>
                <a:gd name="T28" fmla="*/ 4156 w 8313"/>
                <a:gd name="T29" fmla="*/ 4477 h 4477"/>
                <a:gd name="T30" fmla="*/ 8313 w 8313"/>
                <a:gd name="T31" fmla="*/ 342 h 4477"/>
                <a:gd name="T32" fmla="*/ 8313 w 8313"/>
                <a:gd name="T33" fmla="*/ 301 h 4477"/>
                <a:gd name="T34" fmla="*/ 8299 w 8313"/>
                <a:gd name="T35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13" h="4477">
                  <a:moveTo>
                    <a:pt x="8299" y="0"/>
                  </a:moveTo>
                  <a:cubicBezTo>
                    <a:pt x="7035" y="0"/>
                    <a:pt x="7035" y="0"/>
                    <a:pt x="7035" y="0"/>
                  </a:cubicBezTo>
                  <a:cubicBezTo>
                    <a:pt x="7044" y="99"/>
                    <a:pt x="7051" y="200"/>
                    <a:pt x="7051" y="303"/>
                  </a:cubicBezTo>
                  <a:cubicBezTo>
                    <a:pt x="7052" y="1901"/>
                    <a:pt x="5757" y="3198"/>
                    <a:pt x="4160" y="3200"/>
                  </a:cubicBezTo>
                  <a:cubicBezTo>
                    <a:pt x="4158" y="3200"/>
                    <a:pt x="4157" y="3200"/>
                    <a:pt x="4156" y="3200"/>
                  </a:cubicBezTo>
                  <a:cubicBezTo>
                    <a:pt x="2559" y="3200"/>
                    <a:pt x="1263" y="1906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  <a:cubicBezTo>
                    <a:pt x="1278" y="0"/>
                    <a:pt x="1278" y="0"/>
                    <a:pt x="127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3" y="106"/>
                    <a:pt x="0" y="212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6445" y="4477"/>
                    <a:pt x="8301" y="2628"/>
                    <a:pt x="8313" y="342"/>
                  </a:cubicBezTo>
                  <a:cubicBezTo>
                    <a:pt x="8313" y="301"/>
                    <a:pt x="8313" y="301"/>
                    <a:pt x="8313" y="301"/>
                  </a:cubicBezTo>
                  <a:cubicBezTo>
                    <a:pt x="8312" y="199"/>
                    <a:pt x="8307" y="99"/>
                    <a:pt x="82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849B2BC-F7E0-45FB-956D-61F47F75AC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249"/>
              <a:ext cx="598" cy="611"/>
            </a:xfrm>
            <a:custGeom>
              <a:avLst/>
              <a:gdLst>
                <a:gd name="T0" fmla="*/ 0 w 1152"/>
                <a:gd name="T1" fmla="*/ 0 h 1178"/>
                <a:gd name="T2" fmla="*/ 0 w 1152"/>
                <a:gd name="T3" fmla="*/ 0 h 1178"/>
                <a:gd name="T4" fmla="*/ 488 w 1152"/>
                <a:gd name="T5" fmla="*/ 1178 h 1178"/>
                <a:gd name="T6" fmla="*/ 1152 w 1152"/>
                <a:gd name="T7" fmla="*/ 898 h 1178"/>
                <a:gd name="T8" fmla="*/ 1152 w 1152"/>
                <a:gd name="T9" fmla="*/ 897 h 1178"/>
                <a:gd name="T10" fmla="*/ 1152 w 1152"/>
                <a:gd name="T11" fmla="*/ 898 h 1178"/>
                <a:gd name="T12" fmla="*/ 488 w 1152"/>
                <a:gd name="T13" fmla="*/ 1178 h 1178"/>
                <a:gd name="T14" fmla="*/ 488 w 1152"/>
                <a:gd name="T15" fmla="*/ 1178 h 1178"/>
                <a:gd name="T16" fmla="*/ 0 w 1152"/>
                <a:gd name="T17" fmla="*/ 0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2" h="117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697" y="1059"/>
                    <a:pt x="918" y="963"/>
                    <a:pt x="1152" y="898"/>
                  </a:cubicBezTo>
                  <a:cubicBezTo>
                    <a:pt x="1152" y="897"/>
                    <a:pt x="1152" y="897"/>
                    <a:pt x="1152" y="897"/>
                  </a:cubicBezTo>
                  <a:cubicBezTo>
                    <a:pt x="1152" y="898"/>
                    <a:pt x="1152" y="898"/>
                    <a:pt x="1152" y="898"/>
                  </a:cubicBezTo>
                  <a:cubicBezTo>
                    <a:pt x="918" y="963"/>
                    <a:pt x="697" y="1059"/>
                    <a:pt x="488" y="1178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B4F5EED8-5643-475D-B81D-C618A9CA3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103"/>
              <a:ext cx="598" cy="757"/>
            </a:xfrm>
            <a:custGeom>
              <a:avLst/>
              <a:gdLst>
                <a:gd name="T0" fmla="*/ 664 w 1152"/>
                <a:gd name="T1" fmla="*/ 0 h 1458"/>
                <a:gd name="T2" fmla="*/ 0 w 1152"/>
                <a:gd name="T3" fmla="*/ 280 h 1458"/>
                <a:gd name="T4" fmla="*/ 0 w 1152"/>
                <a:gd name="T5" fmla="*/ 280 h 1458"/>
                <a:gd name="T6" fmla="*/ 488 w 1152"/>
                <a:gd name="T7" fmla="*/ 1458 h 1458"/>
                <a:gd name="T8" fmla="*/ 1152 w 1152"/>
                <a:gd name="T9" fmla="*/ 1178 h 1458"/>
                <a:gd name="T10" fmla="*/ 1152 w 1152"/>
                <a:gd name="T11" fmla="*/ 1177 h 1458"/>
                <a:gd name="T12" fmla="*/ 664 w 1152"/>
                <a:gd name="T13" fmla="*/ 0 h 1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2" h="1458">
                  <a:moveTo>
                    <a:pt x="664" y="0"/>
                  </a:moveTo>
                  <a:cubicBezTo>
                    <a:pt x="433" y="74"/>
                    <a:pt x="210" y="168"/>
                    <a:pt x="0" y="28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488" y="1458"/>
                    <a:pt x="488" y="1458"/>
                    <a:pt x="488" y="1458"/>
                  </a:cubicBezTo>
                  <a:cubicBezTo>
                    <a:pt x="697" y="1339"/>
                    <a:pt x="918" y="1243"/>
                    <a:pt x="1152" y="1178"/>
                  </a:cubicBezTo>
                  <a:cubicBezTo>
                    <a:pt x="1152" y="1177"/>
                    <a:pt x="1152" y="1177"/>
                    <a:pt x="1152" y="1177"/>
                  </a:cubicBezTo>
                  <a:cubicBezTo>
                    <a:pt x="664" y="0"/>
                    <a:pt x="664" y="0"/>
                    <a:pt x="6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29FD7061-092E-4C6A-BE0C-AD83609050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517"/>
              <a:ext cx="730" cy="735"/>
            </a:xfrm>
            <a:custGeom>
              <a:avLst/>
              <a:gdLst>
                <a:gd name="T0" fmla="*/ 507 w 1407"/>
                <a:gd name="T1" fmla="*/ 0 h 1416"/>
                <a:gd name="T2" fmla="*/ 0 w 1407"/>
                <a:gd name="T3" fmla="*/ 513 h 1416"/>
                <a:gd name="T4" fmla="*/ 0 w 1407"/>
                <a:gd name="T5" fmla="*/ 513 h 1416"/>
                <a:gd name="T6" fmla="*/ 903 w 1407"/>
                <a:gd name="T7" fmla="*/ 1416 h 1416"/>
                <a:gd name="T8" fmla="*/ 1407 w 1407"/>
                <a:gd name="T9" fmla="*/ 901 h 1416"/>
                <a:gd name="T10" fmla="*/ 507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507" y="0"/>
                  </a:moveTo>
                  <a:cubicBezTo>
                    <a:pt x="323" y="157"/>
                    <a:pt x="155" y="328"/>
                    <a:pt x="0" y="513"/>
                  </a:cubicBezTo>
                  <a:cubicBezTo>
                    <a:pt x="0" y="513"/>
                    <a:pt x="0" y="513"/>
                    <a:pt x="0" y="513"/>
                  </a:cubicBezTo>
                  <a:cubicBezTo>
                    <a:pt x="903" y="1416"/>
                    <a:pt x="903" y="1416"/>
                    <a:pt x="903" y="1416"/>
                  </a:cubicBezTo>
                  <a:cubicBezTo>
                    <a:pt x="1050" y="1223"/>
                    <a:pt x="1219" y="1050"/>
                    <a:pt x="1407" y="901"/>
                  </a:cubicBezTo>
                  <a:cubicBezTo>
                    <a:pt x="507" y="0"/>
                    <a:pt x="507" y="0"/>
                    <a:pt x="5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D9229567-8CC5-47EA-B8D2-AB995AF44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4" y="118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05892A9B-E177-40F7-B012-7505D7F15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" y="1184"/>
              <a:ext cx="750" cy="600"/>
            </a:xfrm>
            <a:custGeom>
              <a:avLst/>
              <a:gdLst>
                <a:gd name="T0" fmla="*/ 269 w 1445"/>
                <a:gd name="T1" fmla="*/ 0 h 1157"/>
                <a:gd name="T2" fmla="*/ 269 w 1445"/>
                <a:gd name="T3" fmla="*/ 0 h 1157"/>
                <a:gd name="T4" fmla="*/ 269 w 1445"/>
                <a:gd name="T5" fmla="*/ 0 h 1157"/>
                <a:gd name="T6" fmla="*/ 0 w 1445"/>
                <a:gd name="T7" fmla="*/ 668 h 1157"/>
                <a:gd name="T8" fmla="*/ 0 w 1445"/>
                <a:gd name="T9" fmla="*/ 668 h 1157"/>
                <a:gd name="T10" fmla="*/ 1179 w 1445"/>
                <a:gd name="T11" fmla="*/ 1157 h 1157"/>
                <a:gd name="T12" fmla="*/ 1445 w 1445"/>
                <a:gd name="T13" fmla="*/ 486 h 1157"/>
                <a:gd name="T14" fmla="*/ 269 w 1445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5" h="1157">
                  <a:moveTo>
                    <a:pt x="269" y="0"/>
                  </a:moveTo>
                  <a:cubicBezTo>
                    <a:pt x="269" y="0"/>
                    <a:pt x="269" y="0"/>
                    <a:pt x="269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160" y="212"/>
                    <a:pt x="70" y="435"/>
                    <a:pt x="0" y="668"/>
                  </a:cubicBezTo>
                  <a:cubicBezTo>
                    <a:pt x="0" y="668"/>
                    <a:pt x="0" y="668"/>
                    <a:pt x="0" y="668"/>
                  </a:cubicBezTo>
                  <a:cubicBezTo>
                    <a:pt x="1179" y="1157"/>
                    <a:pt x="1179" y="1157"/>
                    <a:pt x="1179" y="1157"/>
                  </a:cubicBezTo>
                  <a:cubicBezTo>
                    <a:pt x="1241" y="919"/>
                    <a:pt x="1331" y="694"/>
                    <a:pt x="1445" y="486"/>
                  </a:cubicBezTo>
                  <a:cubicBezTo>
                    <a:pt x="269" y="0"/>
                    <a:pt x="269" y="0"/>
                    <a:pt x="2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2BCB5395-B43C-427A-B7C7-33C1548CA0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3" y="0"/>
              <a:ext cx="375" cy="670"/>
            </a:xfrm>
            <a:custGeom>
              <a:avLst/>
              <a:gdLst>
                <a:gd name="T0" fmla="*/ 360 w 721"/>
                <a:gd name="T1" fmla="*/ 0 h 1292"/>
                <a:gd name="T2" fmla="*/ 0 w 721"/>
                <a:gd name="T3" fmla="*/ 16 h 1292"/>
                <a:gd name="T4" fmla="*/ 0 w 721"/>
                <a:gd name="T5" fmla="*/ 1292 h 1292"/>
                <a:gd name="T6" fmla="*/ 357 w 721"/>
                <a:gd name="T7" fmla="*/ 1269 h 1292"/>
                <a:gd name="T8" fmla="*/ 721 w 721"/>
                <a:gd name="T9" fmla="*/ 1292 h 1292"/>
                <a:gd name="T10" fmla="*/ 721 w 721"/>
                <a:gd name="T11" fmla="*/ 1292 h 1292"/>
                <a:gd name="T12" fmla="*/ 721 w 721"/>
                <a:gd name="T13" fmla="*/ 16 h 1292"/>
                <a:gd name="T14" fmla="*/ 360 w 721"/>
                <a:gd name="T15" fmla="*/ 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1" h="1292">
                  <a:moveTo>
                    <a:pt x="360" y="0"/>
                  </a:moveTo>
                  <a:cubicBezTo>
                    <a:pt x="238" y="0"/>
                    <a:pt x="118" y="7"/>
                    <a:pt x="0" y="16"/>
                  </a:cubicBezTo>
                  <a:cubicBezTo>
                    <a:pt x="0" y="1292"/>
                    <a:pt x="0" y="1292"/>
                    <a:pt x="0" y="1292"/>
                  </a:cubicBezTo>
                  <a:cubicBezTo>
                    <a:pt x="117" y="1277"/>
                    <a:pt x="236" y="1269"/>
                    <a:pt x="357" y="1269"/>
                  </a:cubicBezTo>
                  <a:cubicBezTo>
                    <a:pt x="477" y="1269"/>
                    <a:pt x="598" y="1277"/>
                    <a:pt x="721" y="1292"/>
                  </a:cubicBezTo>
                  <a:cubicBezTo>
                    <a:pt x="721" y="1292"/>
                    <a:pt x="721" y="1292"/>
                    <a:pt x="721" y="1292"/>
                  </a:cubicBezTo>
                  <a:cubicBezTo>
                    <a:pt x="721" y="16"/>
                    <a:pt x="721" y="16"/>
                    <a:pt x="721" y="16"/>
                  </a:cubicBezTo>
                  <a:cubicBezTo>
                    <a:pt x="602" y="7"/>
                    <a:pt x="481" y="0"/>
                    <a:pt x="3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ED0E92BD-ECC1-4FA5-AD5E-2C49D3DFA2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249"/>
              <a:ext cx="598" cy="610"/>
            </a:xfrm>
            <a:custGeom>
              <a:avLst/>
              <a:gdLst>
                <a:gd name="T0" fmla="*/ 1153 w 1153"/>
                <a:gd name="T1" fmla="*/ 0 h 1177"/>
                <a:gd name="T2" fmla="*/ 1153 w 1153"/>
                <a:gd name="T3" fmla="*/ 0 h 1177"/>
                <a:gd name="T4" fmla="*/ 666 w 1153"/>
                <a:gd name="T5" fmla="*/ 1177 h 1177"/>
                <a:gd name="T6" fmla="*/ 0 w 1153"/>
                <a:gd name="T7" fmla="*/ 898 h 1177"/>
                <a:gd name="T8" fmla="*/ 0 w 1153"/>
                <a:gd name="T9" fmla="*/ 898 h 1177"/>
                <a:gd name="T10" fmla="*/ 666 w 1153"/>
                <a:gd name="T11" fmla="*/ 1177 h 1177"/>
                <a:gd name="T12" fmla="*/ 1153 w 1153"/>
                <a:gd name="T13" fmla="*/ 0 h 1177"/>
                <a:gd name="T14" fmla="*/ 1153 w 1153"/>
                <a:gd name="T15" fmla="*/ 0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177">
                  <a:moveTo>
                    <a:pt x="1153" y="0"/>
                  </a:moveTo>
                  <a:cubicBezTo>
                    <a:pt x="1153" y="0"/>
                    <a:pt x="1153" y="0"/>
                    <a:pt x="1153" y="0"/>
                  </a:cubicBezTo>
                  <a:cubicBezTo>
                    <a:pt x="666" y="1177"/>
                    <a:pt x="666" y="1177"/>
                    <a:pt x="666" y="1177"/>
                  </a:cubicBezTo>
                  <a:cubicBezTo>
                    <a:pt x="460" y="1060"/>
                    <a:pt x="237" y="965"/>
                    <a:pt x="0" y="898"/>
                  </a:cubicBezTo>
                  <a:cubicBezTo>
                    <a:pt x="0" y="898"/>
                    <a:pt x="0" y="898"/>
                    <a:pt x="0" y="898"/>
                  </a:cubicBezTo>
                  <a:cubicBezTo>
                    <a:pt x="237" y="965"/>
                    <a:pt x="460" y="1060"/>
                    <a:pt x="666" y="1177"/>
                  </a:cubicBezTo>
                  <a:cubicBezTo>
                    <a:pt x="1153" y="0"/>
                    <a:pt x="1153" y="0"/>
                    <a:pt x="1153" y="0"/>
                  </a:cubicBezTo>
                  <a:cubicBezTo>
                    <a:pt x="1153" y="0"/>
                    <a:pt x="1153" y="0"/>
                    <a:pt x="11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A04756D4-0A84-4C40-BD39-9D8CD82E7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103"/>
              <a:ext cx="598" cy="756"/>
            </a:xfrm>
            <a:custGeom>
              <a:avLst/>
              <a:gdLst>
                <a:gd name="T0" fmla="*/ 488 w 1153"/>
                <a:gd name="T1" fmla="*/ 0 h 1457"/>
                <a:gd name="T2" fmla="*/ 0 w 1153"/>
                <a:gd name="T3" fmla="*/ 1178 h 1457"/>
                <a:gd name="T4" fmla="*/ 0 w 1153"/>
                <a:gd name="T5" fmla="*/ 1178 h 1457"/>
                <a:gd name="T6" fmla="*/ 666 w 1153"/>
                <a:gd name="T7" fmla="*/ 1457 h 1457"/>
                <a:gd name="T8" fmla="*/ 666 w 1153"/>
                <a:gd name="T9" fmla="*/ 1457 h 1457"/>
                <a:gd name="T10" fmla="*/ 1153 w 1153"/>
                <a:gd name="T11" fmla="*/ 280 h 1457"/>
                <a:gd name="T12" fmla="*/ 1153 w 1153"/>
                <a:gd name="T13" fmla="*/ 280 h 1457"/>
                <a:gd name="T14" fmla="*/ 488 w 1153"/>
                <a:gd name="T15" fmla="*/ 0 h 1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457">
                  <a:moveTo>
                    <a:pt x="488" y="0"/>
                  </a:moveTo>
                  <a:cubicBezTo>
                    <a:pt x="0" y="1178"/>
                    <a:pt x="0" y="1178"/>
                    <a:pt x="0" y="1178"/>
                  </a:cubicBezTo>
                  <a:cubicBezTo>
                    <a:pt x="0" y="1178"/>
                    <a:pt x="0" y="1178"/>
                    <a:pt x="0" y="1178"/>
                  </a:cubicBezTo>
                  <a:cubicBezTo>
                    <a:pt x="237" y="1245"/>
                    <a:pt x="460" y="1340"/>
                    <a:pt x="666" y="1457"/>
                  </a:cubicBezTo>
                  <a:cubicBezTo>
                    <a:pt x="666" y="1457"/>
                    <a:pt x="666" y="1457"/>
                    <a:pt x="666" y="1457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941" y="168"/>
                    <a:pt x="720" y="74"/>
                    <a:pt x="48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A13B2CCB-A6F4-4A9D-B4D9-5CC174FD4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5" y="517"/>
              <a:ext cx="730" cy="735"/>
            </a:xfrm>
            <a:custGeom>
              <a:avLst/>
              <a:gdLst>
                <a:gd name="T0" fmla="*/ 900 w 1407"/>
                <a:gd name="T1" fmla="*/ 0 h 1416"/>
                <a:gd name="T2" fmla="*/ 0 w 1407"/>
                <a:gd name="T3" fmla="*/ 901 h 1416"/>
                <a:gd name="T4" fmla="*/ 503 w 1407"/>
                <a:gd name="T5" fmla="*/ 1416 h 1416"/>
                <a:gd name="T6" fmla="*/ 503 w 1407"/>
                <a:gd name="T7" fmla="*/ 1416 h 1416"/>
                <a:gd name="T8" fmla="*/ 1407 w 1407"/>
                <a:gd name="T9" fmla="*/ 513 h 1416"/>
                <a:gd name="T10" fmla="*/ 900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900" y="0"/>
                  </a:moveTo>
                  <a:cubicBezTo>
                    <a:pt x="0" y="901"/>
                    <a:pt x="0" y="901"/>
                    <a:pt x="0" y="901"/>
                  </a:cubicBezTo>
                  <a:cubicBezTo>
                    <a:pt x="190" y="1052"/>
                    <a:pt x="358" y="1226"/>
                    <a:pt x="503" y="1416"/>
                  </a:cubicBezTo>
                  <a:cubicBezTo>
                    <a:pt x="503" y="1416"/>
                    <a:pt x="503" y="1416"/>
                    <a:pt x="503" y="1416"/>
                  </a:cubicBezTo>
                  <a:cubicBezTo>
                    <a:pt x="1407" y="513"/>
                    <a:pt x="1407" y="513"/>
                    <a:pt x="1407" y="513"/>
                  </a:cubicBezTo>
                  <a:cubicBezTo>
                    <a:pt x="1253" y="328"/>
                    <a:pt x="1084" y="157"/>
                    <a:pt x="9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008569D2-9A2B-4DB0-981A-6CDFCF6893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436"/>
              <a:ext cx="751" cy="348"/>
            </a:xfrm>
            <a:custGeom>
              <a:avLst/>
              <a:gdLst>
                <a:gd name="T0" fmla="*/ 0 w 1446"/>
                <a:gd name="T1" fmla="*/ 0 h 671"/>
                <a:gd name="T2" fmla="*/ 0 w 1446"/>
                <a:gd name="T3" fmla="*/ 0 h 671"/>
                <a:gd name="T4" fmla="*/ 267 w 1446"/>
                <a:gd name="T5" fmla="*/ 671 h 671"/>
                <a:gd name="T6" fmla="*/ 1446 w 1446"/>
                <a:gd name="T7" fmla="*/ 182 h 671"/>
                <a:gd name="T8" fmla="*/ 1446 w 1446"/>
                <a:gd name="T9" fmla="*/ 182 h 671"/>
                <a:gd name="T10" fmla="*/ 1446 w 1446"/>
                <a:gd name="T11" fmla="*/ 182 h 671"/>
                <a:gd name="T12" fmla="*/ 267 w 1446"/>
                <a:gd name="T13" fmla="*/ 671 h 671"/>
                <a:gd name="T14" fmla="*/ 0 w 1446"/>
                <a:gd name="T15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67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16" y="212"/>
                    <a:pt x="205" y="437"/>
                    <a:pt x="267" y="671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267" y="671"/>
                    <a:pt x="267" y="671"/>
                    <a:pt x="267" y="671"/>
                  </a:cubicBezTo>
                  <a:cubicBezTo>
                    <a:pt x="205" y="437"/>
                    <a:pt x="116" y="21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8C4B95D9-41D1-45BD-B916-638267041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184"/>
              <a:ext cx="751" cy="600"/>
            </a:xfrm>
            <a:custGeom>
              <a:avLst/>
              <a:gdLst>
                <a:gd name="T0" fmla="*/ 1175 w 1446"/>
                <a:gd name="T1" fmla="*/ 0 h 1157"/>
                <a:gd name="T2" fmla="*/ 0 w 1446"/>
                <a:gd name="T3" fmla="*/ 486 h 1157"/>
                <a:gd name="T4" fmla="*/ 0 w 1446"/>
                <a:gd name="T5" fmla="*/ 486 h 1157"/>
                <a:gd name="T6" fmla="*/ 267 w 1446"/>
                <a:gd name="T7" fmla="*/ 1157 h 1157"/>
                <a:gd name="T8" fmla="*/ 267 w 1446"/>
                <a:gd name="T9" fmla="*/ 1157 h 1157"/>
                <a:gd name="T10" fmla="*/ 1446 w 1446"/>
                <a:gd name="T11" fmla="*/ 668 h 1157"/>
                <a:gd name="T12" fmla="*/ 1446 w 1446"/>
                <a:gd name="T13" fmla="*/ 668 h 1157"/>
                <a:gd name="T14" fmla="*/ 1175 w 1446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1157">
                  <a:moveTo>
                    <a:pt x="1175" y="0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116" y="698"/>
                    <a:pt x="205" y="923"/>
                    <a:pt x="267" y="1157"/>
                  </a:cubicBezTo>
                  <a:cubicBezTo>
                    <a:pt x="267" y="1157"/>
                    <a:pt x="267" y="1157"/>
                    <a:pt x="267" y="1157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375" y="435"/>
                    <a:pt x="1285" y="212"/>
                    <a:pt x="117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40788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E9CC76A9-4250-4795-B197-65115FD425D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1486" y="0"/>
            <a:ext cx="4270513" cy="6858000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04CD83A-1DA4-411F-B3F1-D52E28E696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2283" y="527367"/>
            <a:ext cx="6532881" cy="607641"/>
          </a:xfrm>
        </p:spPr>
        <p:txBody>
          <a:bodyPr anchor="t" anchorCtr="0"/>
          <a:lstStyle>
            <a:lvl1pPr>
              <a:lnSpc>
                <a:spcPct val="80000"/>
              </a:lnSpc>
              <a:defRPr b="0">
                <a:solidFill>
                  <a:schemeClr val="accent3"/>
                </a:solidFill>
              </a:defRPr>
            </a:lvl1pPr>
          </a:lstStyle>
          <a:p>
            <a:r>
              <a:rPr lang="fr-FR"/>
              <a:t>Modifiez le style du titre </a:t>
            </a:r>
            <a:r>
              <a:rPr lang="fr-FR" err="1"/>
              <a:t>lorem</a:t>
            </a:r>
            <a:r>
              <a:rPr lang="fr-FR"/>
              <a:t> ipsum</a:t>
            </a:r>
          </a:p>
        </p:txBody>
      </p:sp>
      <p:sp>
        <p:nvSpPr>
          <p:cNvPr id="26" name="Freeform 5">
            <a:extLst>
              <a:ext uri="{FF2B5EF4-FFF2-40B4-BE49-F238E27FC236}">
                <a16:creationId xmlns:a16="http://schemas.microsoft.com/office/drawing/2014/main" id="{87E80488-E440-4AA6-8B50-F025EA76062B}"/>
              </a:ext>
            </a:extLst>
          </p:cNvPr>
          <p:cNvSpPr>
            <a:spLocks/>
          </p:cNvSpPr>
          <p:nvPr/>
        </p:nvSpPr>
        <p:spPr bwMode="auto">
          <a:xfrm>
            <a:off x="340899" y="202203"/>
            <a:ext cx="896937" cy="909638"/>
          </a:xfrm>
          <a:custGeom>
            <a:avLst/>
            <a:gdLst>
              <a:gd name="T0" fmla="*/ 1361 w 2908"/>
              <a:gd name="T1" fmla="*/ 2944 h 2944"/>
              <a:gd name="T2" fmla="*/ 0 w 2908"/>
              <a:gd name="T3" fmla="*/ 1474 h 2944"/>
              <a:gd name="T4" fmla="*/ 1475 w 2908"/>
              <a:gd name="T5" fmla="*/ 0 h 2944"/>
              <a:gd name="T6" fmla="*/ 2908 w 2908"/>
              <a:gd name="T7" fmla="*/ 1130 h 2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08" h="2944">
                <a:moveTo>
                  <a:pt x="1361" y="2944"/>
                </a:moveTo>
                <a:cubicBezTo>
                  <a:pt x="600" y="2886"/>
                  <a:pt x="0" y="2250"/>
                  <a:pt x="0" y="1474"/>
                </a:cubicBezTo>
                <a:cubicBezTo>
                  <a:pt x="0" y="660"/>
                  <a:pt x="660" y="0"/>
                  <a:pt x="1475" y="0"/>
                </a:cubicBezTo>
                <a:cubicBezTo>
                  <a:pt x="2170" y="0"/>
                  <a:pt x="2753" y="482"/>
                  <a:pt x="2908" y="1130"/>
                </a:cubicBezTo>
              </a:path>
            </a:pathLst>
          </a:custGeom>
          <a:noFill/>
          <a:ln w="285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E1AC04-EE57-43DC-BC8D-964F53E2369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33461" y="6289552"/>
            <a:ext cx="395123" cy="393011"/>
            <a:chOff x="2758" y="4004"/>
            <a:chExt cx="187" cy="186"/>
          </a:xfrm>
        </p:grpSpPr>
        <p:pic>
          <p:nvPicPr>
            <p:cNvPr id="3080" name="Picture 8">
              <a:extLst>
                <a:ext uri="{FF2B5EF4-FFF2-40B4-BE49-F238E27FC236}">
                  <a16:creationId xmlns:a16="http://schemas.microsoft.com/office/drawing/2014/main" id="{1A7FB6D2-52F7-40E2-89EC-40B43EA3F36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8" y="4089"/>
              <a:ext cx="187" cy="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2" name="Picture 10">
              <a:extLst>
                <a:ext uri="{FF2B5EF4-FFF2-40B4-BE49-F238E27FC236}">
                  <a16:creationId xmlns:a16="http://schemas.microsoft.com/office/drawing/2014/main" id="{E58EF0F4-2CBD-4C97-A163-3E873F44B56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7" y="4008"/>
              <a:ext cx="27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3" name="Picture 11">
              <a:extLst>
                <a:ext uri="{FF2B5EF4-FFF2-40B4-BE49-F238E27FC236}">
                  <a16:creationId xmlns:a16="http://schemas.microsoft.com/office/drawing/2014/main" id="{C0829B73-800E-4090-B379-491DCECF3CC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9" y="4025"/>
              <a:ext cx="33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Picture 12">
              <a:extLst>
                <a:ext uri="{FF2B5EF4-FFF2-40B4-BE49-F238E27FC236}">
                  <a16:creationId xmlns:a16="http://schemas.microsoft.com/office/drawing/2014/main" id="{4B509990-00B5-49EC-B513-A6FB0893127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2" y="4054"/>
              <a:ext cx="33" cy="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13">
              <a:extLst>
                <a:ext uri="{FF2B5EF4-FFF2-40B4-BE49-F238E27FC236}">
                  <a16:creationId xmlns:a16="http://schemas.microsoft.com/office/drawing/2014/main" id="{E6C6ADAB-5E1B-4AA0-ADD7-D2C07FAF263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3" y="4004"/>
              <a:ext cx="17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6" name="Picture 14">
              <a:extLst>
                <a:ext uri="{FF2B5EF4-FFF2-40B4-BE49-F238E27FC236}">
                  <a16:creationId xmlns:a16="http://schemas.microsoft.com/office/drawing/2014/main" id="{9A9FF0B8-F6DA-4869-B654-3504154CF745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8" y="4008"/>
              <a:ext cx="27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7" name="Picture 15">
              <a:extLst>
                <a:ext uri="{FF2B5EF4-FFF2-40B4-BE49-F238E27FC236}">
                  <a16:creationId xmlns:a16="http://schemas.microsoft.com/office/drawing/2014/main" id="{FB51F64D-B79C-46D2-9FED-8B1180DA98A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1" y="4025"/>
              <a:ext cx="32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8" name="Picture 16">
              <a:extLst>
                <a:ext uri="{FF2B5EF4-FFF2-40B4-BE49-F238E27FC236}">
                  <a16:creationId xmlns:a16="http://schemas.microsoft.com/office/drawing/2014/main" id="{BDF40AA1-58E4-4F97-8DC9-4A0B164490F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7" y="4054"/>
              <a:ext cx="34" cy="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Espace réservé du pied de page 4">
            <a:extLst>
              <a:ext uri="{FF2B5EF4-FFF2-40B4-BE49-F238E27FC236}">
                <a16:creationId xmlns:a16="http://schemas.microsoft.com/office/drawing/2014/main" id="{653E04E3-62F8-4D5D-BC92-0C489F607D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r>
              <a:rPr lang="fr-FR"/>
              <a:t>TITRE DE LA PRESENTATION</a:t>
            </a:r>
          </a:p>
        </p:txBody>
      </p:sp>
      <p:sp>
        <p:nvSpPr>
          <p:cNvPr id="27" name="Espace réservé du numéro de diapositive 5">
            <a:extLst>
              <a:ext uri="{FF2B5EF4-FFF2-40B4-BE49-F238E27FC236}">
                <a16:creationId xmlns:a16="http://schemas.microsoft.com/office/drawing/2014/main" id="{0D95D1DF-035F-4F6B-8A3F-BC8E15B7C1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7587" y="6356350"/>
            <a:ext cx="4689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BBF8ECC-0A78-4703-ADD8-DCD4197671FA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D215C617-EFD6-4E87-9609-9FC6130F7DA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89367" y="1947134"/>
            <a:ext cx="6532881" cy="4064121"/>
          </a:xfrm>
        </p:spPr>
        <p:txBody>
          <a:bodyPr numCol="1" spcCol="288000">
            <a:noAutofit/>
          </a:bodyPr>
          <a:lstStyle>
            <a:lvl1pPr marL="0" indent="0">
              <a:lnSpc>
                <a:spcPct val="100000"/>
              </a:lnSpc>
              <a:buNone/>
              <a:defRPr sz="2000" b="0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Bef>
                <a:spcPts val="800"/>
              </a:spcBef>
              <a:buNone/>
              <a:defRPr sz="1600">
                <a:solidFill>
                  <a:schemeClr val="accent3"/>
                </a:solidFill>
              </a:defRPr>
            </a:lvl2pPr>
            <a:lvl3pPr marL="0" indent="182563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400">
                <a:solidFill>
                  <a:schemeClr val="accent1"/>
                </a:solidFill>
              </a:defRPr>
            </a:lvl3pPr>
            <a:lvl4pPr marL="268288" indent="-85725">
              <a:lnSpc>
                <a:spcPct val="100000"/>
              </a:lnSpc>
              <a:spcBef>
                <a:spcPts val="800"/>
              </a:spcBef>
              <a:buFont typeface="Wingdings" panose="05000000000000000000" pitchFamily="2" charset="2"/>
              <a:buChar char="ü"/>
              <a:defRPr sz="1200">
                <a:solidFill>
                  <a:schemeClr val="accent3"/>
                </a:solidFill>
              </a:defRPr>
            </a:lvl4pPr>
            <a:lvl5pPr marL="984250" indent="-801688">
              <a:lnSpc>
                <a:spcPct val="100000"/>
              </a:lnSpc>
              <a:spcBef>
                <a:spcPts val="800"/>
              </a:spcBef>
              <a:buNone/>
              <a:tabLst>
                <a:tab pos="984250" algn="l"/>
              </a:tabLst>
              <a:defRPr sz="1200">
                <a:solidFill>
                  <a:schemeClr val="accent4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051675246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06A52B-A941-410E-ADA0-7AC0A44258E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89367" y="1656678"/>
            <a:ext cx="7709174" cy="4354577"/>
          </a:xfrm>
        </p:spPr>
        <p:txBody>
          <a:bodyPr numCol="2" spcCol="288000">
            <a:noAutofit/>
          </a:bodyPr>
          <a:lstStyle>
            <a:lvl1pPr marL="0" indent="0">
              <a:lnSpc>
                <a:spcPct val="100000"/>
              </a:lnSpc>
              <a:buNone/>
              <a:defRPr sz="2000" b="0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Bef>
                <a:spcPts val="800"/>
              </a:spcBef>
              <a:buNone/>
              <a:defRPr sz="1600">
                <a:solidFill>
                  <a:schemeClr val="accent3"/>
                </a:solidFill>
              </a:defRPr>
            </a:lvl2pPr>
            <a:lvl3pPr marL="0" indent="182563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400">
                <a:solidFill>
                  <a:schemeClr val="accent1"/>
                </a:solidFill>
              </a:defRPr>
            </a:lvl3pPr>
            <a:lvl4pPr marL="268288" indent="-85725">
              <a:lnSpc>
                <a:spcPct val="100000"/>
              </a:lnSpc>
              <a:spcBef>
                <a:spcPts val="800"/>
              </a:spcBef>
              <a:buFont typeface="Wingdings" panose="05000000000000000000" pitchFamily="2" charset="2"/>
              <a:buChar char="ü"/>
              <a:defRPr sz="1200">
                <a:solidFill>
                  <a:schemeClr val="accent3"/>
                </a:solidFill>
              </a:defRPr>
            </a:lvl4pPr>
            <a:lvl5pPr marL="984250" indent="-801688">
              <a:lnSpc>
                <a:spcPct val="100000"/>
              </a:lnSpc>
              <a:spcBef>
                <a:spcPts val="800"/>
              </a:spcBef>
              <a:buNone/>
              <a:tabLst>
                <a:tab pos="984250" algn="l"/>
              </a:tabLst>
              <a:defRPr sz="1200">
                <a:solidFill>
                  <a:schemeClr val="accent4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04CD83A-1DA4-411F-B3F1-D52E28E696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2282" y="527367"/>
            <a:ext cx="10764611" cy="607641"/>
          </a:xfrm>
        </p:spPr>
        <p:txBody>
          <a:bodyPr anchor="t" anchorCtr="0"/>
          <a:lstStyle>
            <a:lvl1pPr>
              <a:lnSpc>
                <a:spcPct val="80000"/>
              </a:lnSpc>
              <a:defRPr b="0">
                <a:solidFill>
                  <a:schemeClr val="accent3"/>
                </a:solidFill>
              </a:defRPr>
            </a:lvl1pPr>
          </a:lstStyle>
          <a:p>
            <a:r>
              <a:rPr lang="fr-FR"/>
              <a:t>Modifiez le style du titre </a:t>
            </a:r>
            <a:r>
              <a:rPr lang="fr-FR" err="1"/>
              <a:t>lorem</a:t>
            </a:r>
            <a:r>
              <a:rPr lang="fr-FR"/>
              <a:t> ipsum</a:t>
            </a:r>
          </a:p>
        </p:txBody>
      </p:sp>
      <p:sp>
        <p:nvSpPr>
          <p:cNvPr id="26" name="Freeform 5">
            <a:extLst>
              <a:ext uri="{FF2B5EF4-FFF2-40B4-BE49-F238E27FC236}">
                <a16:creationId xmlns:a16="http://schemas.microsoft.com/office/drawing/2014/main" id="{87E80488-E440-4AA6-8B50-F025EA76062B}"/>
              </a:ext>
            </a:extLst>
          </p:cNvPr>
          <p:cNvSpPr>
            <a:spLocks/>
          </p:cNvSpPr>
          <p:nvPr/>
        </p:nvSpPr>
        <p:spPr bwMode="auto">
          <a:xfrm>
            <a:off x="340899" y="234477"/>
            <a:ext cx="896937" cy="909638"/>
          </a:xfrm>
          <a:custGeom>
            <a:avLst/>
            <a:gdLst>
              <a:gd name="T0" fmla="*/ 1361 w 2908"/>
              <a:gd name="T1" fmla="*/ 2944 h 2944"/>
              <a:gd name="T2" fmla="*/ 0 w 2908"/>
              <a:gd name="T3" fmla="*/ 1474 h 2944"/>
              <a:gd name="T4" fmla="*/ 1475 w 2908"/>
              <a:gd name="T5" fmla="*/ 0 h 2944"/>
              <a:gd name="T6" fmla="*/ 2908 w 2908"/>
              <a:gd name="T7" fmla="*/ 1130 h 2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08" h="2944">
                <a:moveTo>
                  <a:pt x="1361" y="2944"/>
                </a:moveTo>
                <a:cubicBezTo>
                  <a:pt x="600" y="2886"/>
                  <a:pt x="0" y="2250"/>
                  <a:pt x="0" y="1474"/>
                </a:cubicBezTo>
                <a:cubicBezTo>
                  <a:pt x="0" y="660"/>
                  <a:pt x="660" y="0"/>
                  <a:pt x="1475" y="0"/>
                </a:cubicBezTo>
                <a:cubicBezTo>
                  <a:pt x="2170" y="0"/>
                  <a:pt x="2753" y="482"/>
                  <a:pt x="2908" y="1130"/>
                </a:cubicBezTo>
              </a:path>
            </a:pathLst>
          </a:custGeom>
          <a:noFill/>
          <a:ln w="285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E1AC04-EE57-43DC-BC8D-964F53E2369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33461" y="6289552"/>
            <a:ext cx="395123" cy="393011"/>
            <a:chOff x="2758" y="4004"/>
            <a:chExt cx="187" cy="186"/>
          </a:xfrm>
        </p:grpSpPr>
        <p:pic>
          <p:nvPicPr>
            <p:cNvPr id="3080" name="Picture 8">
              <a:extLst>
                <a:ext uri="{FF2B5EF4-FFF2-40B4-BE49-F238E27FC236}">
                  <a16:creationId xmlns:a16="http://schemas.microsoft.com/office/drawing/2014/main" id="{1A7FB6D2-52F7-40E2-89EC-40B43EA3F36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8" y="4089"/>
              <a:ext cx="187" cy="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2" name="Picture 10">
              <a:extLst>
                <a:ext uri="{FF2B5EF4-FFF2-40B4-BE49-F238E27FC236}">
                  <a16:creationId xmlns:a16="http://schemas.microsoft.com/office/drawing/2014/main" id="{E58EF0F4-2CBD-4C97-A163-3E873F44B56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7" y="4008"/>
              <a:ext cx="27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3" name="Picture 11">
              <a:extLst>
                <a:ext uri="{FF2B5EF4-FFF2-40B4-BE49-F238E27FC236}">
                  <a16:creationId xmlns:a16="http://schemas.microsoft.com/office/drawing/2014/main" id="{C0829B73-800E-4090-B379-491DCECF3CC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9" y="4025"/>
              <a:ext cx="33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Picture 12">
              <a:extLst>
                <a:ext uri="{FF2B5EF4-FFF2-40B4-BE49-F238E27FC236}">
                  <a16:creationId xmlns:a16="http://schemas.microsoft.com/office/drawing/2014/main" id="{4B509990-00B5-49EC-B513-A6FB0893127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2" y="4054"/>
              <a:ext cx="33" cy="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13">
              <a:extLst>
                <a:ext uri="{FF2B5EF4-FFF2-40B4-BE49-F238E27FC236}">
                  <a16:creationId xmlns:a16="http://schemas.microsoft.com/office/drawing/2014/main" id="{E6C6ADAB-5E1B-4AA0-ADD7-D2C07FAF263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3" y="4004"/>
              <a:ext cx="17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6" name="Picture 14">
              <a:extLst>
                <a:ext uri="{FF2B5EF4-FFF2-40B4-BE49-F238E27FC236}">
                  <a16:creationId xmlns:a16="http://schemas.microsoft.com/office/drawing/2014/main" id="{9A9FF0B8-F6DA-4869-B654-3504154CF745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8" y="4008"/>
              <a:ext cx="27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7" name="Picture 15">
              <a:extLst>
                <a:ext uri="{FF2B5EF4-FFF2-40B4-BE49-F238E27FC236}">
                  <a16:creationId xmlns:a16="http://schemas.microsoft.com/office/drawing/2014/main" id="{FB51F64D-B79C-46D2-9FED-8B1180DA98A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1" y="4025"/>
              <a:ext cx="32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8" name="Picture 16">
              <a:extLst>
                <a:ext uri="{FF2B5EF4-FFF2-40B4-BE49-F238E27FC236}">
                  <a16:creationId xmlns:a16="http://schemas.microsoft.com/office/drawing/2014/main" id="{BDF40AA1-58E4-4F97-8DC9-4A0B164490F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7" y="4054"/>
              <a:ext cx="34" cy="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Espace réservé du pied de page 4">
            <a:extLst>
              <a:ext uri="{FF2B5EF4-FFF2-40B4-BE49-F238E27FC236}">
                <a16:creationId xmlns:a16="http://schemas.microsoft.com/office/drawing/2014/main" id="{653E04E3-62F8-4D5D-BC92-0C489F607D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r>
              <a:rPr lang="fr-FR"/>
              <a:t>TITRE DE LA PRESENTATION</a:t>
            </a:r>
          </a:p>
        </p:txBody>
      </p:sp>
      <p:sp>
        <p:nvSpPr>
          <p:cNvPr id="27" name="Espace réservé du numéro de diapositive 5">
            <a:extLst>
              <a:ext uri="{FF2B5EF4-FFF2-40B4-BE49-F238E27FC236}">
                <a16:creationId xmlns:a16="http://schemas.microsoft.com/office/drawing/2014/main" id="{0D95D1DF-035F-4F6B-8A3F-BC8E15B7C1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7587" y="6356350"/>
            <a:ext cx="4689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BBF8ECC-0A78-4703-ADD8-DCD4197671FA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0407768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04CD83A-1DA4-411F-B3F1-D52E28E696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2282" y="527367"/>
            <a:ext cx="10764611" cy="607641"/>
          </a:xfrm>
        </p:spPr>
        <p:txBody>
          <a:bodyPr anchor="t" anchorCtr="0"/>
          <a:lstStyle>
            <a:lvl1pPr>
              <a:lnSpc>
                <a:spcPct val="80000"/>
              </a:lnSpc>
              <a:defRPr b="0">
                <a:solidFill>
                  <a:schemeClr val="accent3"/>
                </a:solidFill>
              </a:defRPr>
            </a:lvl1pPr>
          </a:lstStyle>
          <a:p>
            <a:r>
              <a:rPr lang="fr-FR"/>
              <a:t>Modifiez le style du titre </a:t>
            </a:r>
            <a:r>
              <a:rPr lang="fr-FR" err="1"/>
              <a:t>lorem</a:t>
            </a:r>
            <a:r>
              <a:rPr lang="fr-FR"/>
              <a:t> ipsum</a:t>
            </a:r>
          </a:p>
        </p:txBody>
      </p:sp>
      <p:sp>
        <p:nvSpPr>
          <p:cNvPr id="26" name="Freeform 5">
            <a:extLst>
              <a:ext uri="{FF2B5EF4-FFF2-40B4-BE49-F238E27FC236}">
                <a16:creationId xmlns:a16="http://schemas.microsoft.com/office/drawing/2014/main" id="{87E80488-E440-4AA6-8B50-F025EA76062B}"/>
              </a:ext>
            </a:extLst>
          </p:cNvPr>
          <p:cNvSpPr>
            <a:spLocks/>
          </p:cNvSpPr>
          <p:nvPr/>
        </p:nvSpPr>
        <p:spPr bwMode="auto">
          <a:xfrm>
            <a:off x="340899" y="202203"/>
            <a:ext cx="896937" cy="909638"/>
          </a:xfrm>
          <a:custGeom>
            <a:avLst/>
            <a:gdLst>
              <a:gd name="T0" fmla="*/ 1361 w 2908"/>
              <a:gd name="T1" fmla="*/ 2944 h 2944"/>
              <a:gd name="T2" fmla="*/ 0 w 2908"/>
              <a:gd name="T3" fmla="*/ 1474 h 2944"/>
              <a:gd name="T4" fmla="*/ 1475 w 2908"/>
              <a:gd name="T5" fmla="*/ 0 h 2944"/>
              <a:gd name="T6" fmla="*/ 2908 w 2908"/>
              <a:gd name="T7" fmla="*/ 1130 h 2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08" h="2944">
                <a:moveTo>
                  <a:pt x="1361" y="2944"/>
                </a:moveTo>
                <a:cubicBezTo>
                  <a:pt x="600" y="2886"/>
                  <a:pt x="0" y="2250"/>
                  <a:pt x="0" y="1474"/>
                </a:cubicBezTo>
                <a:cubicBezTo>
                  <a:pt x="0" y="660"/>
                  <a:pt x="660" y="0"/>
                  <a:pt x="1475" y="0"/>
                </a:cubicBezTo>
                <a:cubicBezTo>
                  <a:pt x="2170" y="0"/>
                  <a:pt x="2753" y="482"/>
                  <a:pt x="2908" y="1130"/>
                </a:cubicBezTo>
              </a:path>
            </a:pathLst>
          </a:custGeom>
          <a:noFill/>
          <a:ln w="285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E1AC04-EE57-43DC-BC8D-964F53E2369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33461" y="6289552"/>
            <a:ext cx="395123" cy="393011"/>
            <a:chOff x="2758" y="4004"/>
            <a:chExt cx="187" cy="186"/>
          </a:xfrm>
        </p:grpSpPr>
        <p:pic>
          <p:nvPicPr>
            <p:cNvPr id="3080" name="Picture 8">
              <a:extLst>
                <a:ext uri="{FF2B5EF4-FFF2-40B4-BE49-F238E27FC236}">
                  <a16:creationId xmlns:a16="http://schemas.microsoft.com/office/drawing/2014/main" id="{1A7FB6D2-52F7-40E2-89EC-40B43EA3F36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8" y="4089"/>
              <a:ext cx="187" cy="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2" name="Picture 10">
              <a:extLst>
                <a:ext uri="{FF2B5EF4-FFF2-40B4-BE49-F238E27FC236}">
                  <a16:creationId xmlns:a16="http://schemas.microsoft.com/office/drawing/2014/main" id="{E58EF0F4-2CBD-4C97-A163-3E873F44B56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7" y="4008"/>
              <a:ext cx="27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3" name="Picture 11">
              <a:extLst>
                <a:ext uri="{FF2B5EF4-FFF2-40B4-BE49-F238E27FC236}">
                  <a16:creationId xmlns:a16="http://schemas.microsoft.com/office/drawing/2014/main" id="{C0829B73-800E-4090-B379-491DCECF3CC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9" y="4025"/>
              <a:ext cx="33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Picture 12">
              <a:extLst>
                <a:ext uri="{FF2B5EF4-FFF2-40B4-BE49-F238E27FC236}">
                  <a16:creationId xmlns:a16="http://schemas.microsoft.com/office/drawing/2014/main" id="{4B509990-00B5-49EC-B513-A6FB0893127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2" y="4054"/>
              <a:ext cx="33" cy="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13">
              <a:extLst>
                <a:ext uri="{FF2B5EF4-FFF2-40B4-BE49-F238E27FC236}">
                  <a16:creationId xmlns:a16="http://schemas.microsoft.com/office/drawing/2014/main" id="{E6C6ADAB-5E1B-4AA0-ADD7-D2C07FAF263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3" y="4004"/>
              <a:ext cx="17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6" name="Picture 14">
              <a:extLst>
                <a:ext uri="{FF2B5EF4-FFF2-40B4-BE49-F238E27FC236}">
                  <a16:creationId xmlns:a16="http://schemas.microsoft.com/office/drawing/2014/main" id="{9A9FF0B8-F6DA-4869-B654-3504154CF745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8" y="4008"/>
              <a:ext cx="27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7" name="Picture 15">
              <a:extLst>
                <a:ext uri="{FF2B5EF4-FFF2-40B4-BE49-F238E27FC236}">
                  <a16:creationId xmlns:a16="http://schemas.microsoft.com/office/drawing/2014/main" id="{FB51F64D-B79C-46D2-9FED-8B1180DA98A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1" y="4025"/>
              <a:ext cx="32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8" name="Picture 16">
              <a:extLst>
                <a:ext uri="{FF2B5EF4-FFF2-40B4-BE49-F238E27FC236}">
                  <a16:creationId xmlns:a16="http://schemas.microsoft.com/office/drawing/2014/main" id="{BDF40AA1-58E4-4F97-8DC9-4A0B164490F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7" y="4054"/>
              <a:ext cx="34" cy="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Espace réservé du pied de page 4">
            <a:extLst>
              <a:ext uri="{FF2B5EF4-FFF2-40B4-BE49-F238E27FC236}">
                <a16:creationId xmlns:a16="http://schemas.microsoft.com/office/drawing/2014/main" id="{653E04E3-62F8-4D5D-BC92-0C489F607D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r>
              <a:rPr lang="fr-FR"/>
              <a:t>TITRE DE LA PRESENTATION</a:t>
            </a:r>
          </a:p>
        </p:txBody>
      </p:sp>
      <p:sp>
        <p:nvSpPr>
          <p:cNvPr id="27" name="Espace réservé du numéro de diapositive 5">
            <a:extLst>
              <a:ext uri="{FF2B5EF4-FFF2-40B4-BE49-F238E27FC236}">
                <a16:creationId xmlns:a16="http://schemas.microsoft.com/office/drawing/2014/main" id="{0D95D1DF-035F-4F6B-8A3F-BC8E15B7C1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7587" y="6356350"/>
            <a:ext cx="4689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BBF8ECC-0A78-4703-ADD8-DCD4197671FA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1908845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re et conten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4">
            <a:extLst>
              <a:ext uri="{FF2B5EF4-FFF2-40B4-BE49-F238E27FC236}">
                <a16:creationId xmlns:a16="http://schemas.microsoft.com/office/drawing/2014/main" id="{2211217F-A426-4387-8364-C4F82758D17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2338800" y="1086948"/>
            <a:ext cx="4677600" cy="4684105"/>
            <a:chOff x="1684" y="0"/>
            <a:chExt cx="4314" cy="4320"/>
          </a:xfrm>
          <a:solidFill>
            <a:srgbClr val="FFFFFF">
              <a:alpha val="20000"/>
            </a:srgbClr>
          </a:solidFill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0B123D8C-4694-4995-AA26-CCFA5CCFCA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313 w 8313"/>
                <a:gd name="T1" fmla="*/ 301 h 4477"/>
                <a:gd name="T2" fmla="*/ 8313 w 8313"/>
                <a:gd name="T3" fmla="*/ 342 h 4477"/>
                <a:gd name="T4" fmla="*/ 4156 w 8313"/>
                <a:gd name="T5" fmla="*/ 4477 h 4477"/>
                <a:gd name="T6" fmla="*/ 4156 w 8313"/>
                <a:gd name="T7" fmla="*/ 4477 h 4477"/>
                <a:gd name="T8" fmla="*/ 0 w 8313"/>
                <a:gd name="T9" fmla="*/ 320 h 4477"/>
                <a:gd name="T10" fmla="*/ 0 w 8313"/>
                <a:gd name="T11" fmla="*/ 320 h 4477"/>
                <a:gd name="T12" fmla="*/ 4156 w 8313"/>
                <a:gd name="T13" fmla="*/ 4477 h 4477"/>
                <a:gd name="T14" fmla="*/ 8313 w 8313"/>
                <a:gd name="T15" fmla="*/ 320 h 4477"/>
                <a:gd name="T16" fmla="*/ 8313 w 8313"/>
                <a:gd name="T17" fmla="*/ 301 h 4477"/>
                <a:gd name="T18" fmla="*/ 1278 w 8313"/>
                <a:gd name="T19" fmla="*/ 0 h 4477"/>
                <a:gd name="T20" fmla="*/ 1278 w 8313"/>
                <a:gd name="T21" fmla="*/ 0 h 4477"/>
                <a:gd name="T22" fmla="*/ 1261 w 8313"/>
                <a:gd name="T23" fmla="*/ 309 h 4477"/>
                <a:gd name="T24" fmla="*/ 1261 w 8313"/>
                <a:gd name="T25" fmla="*/ 309 h 4477"/>
                <a:gd name="T26" fmla="*/ 1278 w 8313"/>
                <a:gd name="T27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13" h="4477">
                  <a:moveTo>
                    <a:pt x="8313" y="301"/>
                  </a:moveTo>
                  <a:cubicBezTo>
                    <a:pt x="8313" y="342"/>
                    <a:pt x="8313" y="342"/>
                    <a:pt x="8313" y="342"/>
                  </a:cubicBezTo>
                  <a:cubicBezTo>
                    <a:pt x="8301" y="2628"/>
                    <a:pt x="6445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1860" y="4477"/>
                    <a:pt x="0" y="2616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6452" y="4477"/>
                    <a:pt x="8313" y="2616"/>
                    <a:pt x="8313" y="320"/>
                  </a:cubicBezTo>
                  <a:cubicBezTo>
                    <a:pt x="8313" y="314"/>
                    <a:pt x="8313" y="307"/>
                    <a:pt x="8313" y="301"/>
                  </a:cubicBezTo>
                  <a:moveTo>
                    <a:pt x="1278" y="0"/>
                  </a:moveTo>
                  <a:cubicBezTo>
                    <a:pt x="1278" y="0"/>
                    <a:pt x="1278" y="0"/>
                    <a:pt x="1278" y="0"/>
                  </a:cubicBezTo>
                  <a:cubicBezTo>
                    <a:pt x="1269" y="101"/>
                    <a:pt x="1261" y="204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D5BBDAA7-48C9-49CC-8C7D-5EA585C1A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299 w 8313"/>
                <a:gd name="T1" fmla="*/ 0 h 4477"/>
                <a:gd name="T2" fmla="*/ 7035 w 8313"/>
                <a:gd name="T3" fmla="*/ 0 h 4477"/>
                <a:gd name="T4" fmla="*/ 7051 w 8313"/>
                <a:gd name="T5" fmla="*/ 303 h 4477"/>
                <a:gd name="T6" fmla="*/ 4160 w 8313"/>
                <a:gd name="T7" fmla="*/ 3200 h 4477"/>
                <a:gd name="T8" fmla="*/ 4156 w 8313"/>
                <a:gd name="T9" fmla="*/ 3200 h 4477"/>
                <a:gd name="T10" fmla="*/ 1261 w 8313"/>
                <a:gd name="T11" fmla="*/ 309 h 4477"/>
                <a:gd name="T12" fmla="*/ 1261 w 8313"/>
                <a:gd name="T13" fmla="*/ 309 h 4477"/>
                <a:gd name="T14" fmla="*/ 1278 w 8313"/>
                <a:gd name="T15" fmla="*/ 0 h 4477"/>
                <a:gd name="T16" fmla="*/ 1278 w 8313"/>
                <a:gd name="T17" fmla="*/ 0 h 4477"/>
                <a:gd name="T18" fmla="*/ 12 w 8313"/>
                <a:gd name="T19" fmla="*/ 0 h 4477"/>
                <a:gd name="T20" fmla="*/ 0 w 8313"/>
                <a:gd name="T21" fmla="*/ 320 h 4477"/>
                <a:gd name="T22" fmla="*/ 0 w 8313"/>
                <a:gd name="T23" fmla="*/ 320 h 4477"/>
                <a:gd name="T24" fmla="*/ 0 w 8313"/>
                <a:gd name="T25" fmla="*/ 320 h 4477"/>
                <a:gd name="T26" fmla="*/ 4156 w 8313"/>
                <a:gd name="T27" fmla="*/ 4477 h 4477"/>
                <a:gd name="T28" fmla="*/ 4156 w 8313"/>
                <a:gd name="T29" fmla="*/ 4477 h 4477"/>
                <a:gd name="T30" fmla="*/ 8313 w 8313"/>
                <a:gd name="T31" fmla="*/ 342 h 4477"/>
                <a:gd name="T32" fmla="*/ 8313 w 8313"/>
                <a:gd name="T33" fmla="*/ 301 h 4477"/>
                <a:gd name="T34" fmla="*/ 8299 w 8313"/>
                <a:gd name="T35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13" h="4477">
                  <a:moveTo>
                    <a:pt x="8299" y="0"/>
                  </a:moveTo>
                  <a:cubicBezTo>
                    <a:pt x="7035" y="0"/>
                    <a:pt x="7035" y="0"/>
                    <a:pt x="7035" y="0"/>
                  </a:cubicBezTo>
                  <a:cubicBezTo>
                    <a:pt x="7044" y="99"/>
                    <a:pt x="7051" y="200"/>
                    <a:pt x="7051" y="303"/>
                  </a:cubicBezTo>
                  <a:cubicBezTo>
                    <a:pt x="7052" y="1901"/>
                    <a:pt x="5757" y="3198"/>
                    <a:pt x="4160" y="3200"/>
                  </a:cubicBezTo>
                  <a:cubicBezTo>
                    <a:pt x="4158" y="3200"/>
                    <a:pt x="4157" y="3200"/>
                    <a:pt x="4156" y="3200"/>
                  </a:cubicBezTo>
                  <a:cubicBezTo>
                    <a:pt x="2559" y="3200"/>
                    <a:pt x="1263" y="1906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  <a:cubicBezTo>
                    <a:pt x="1278" y="0"/>
                    <a:pt x="1278" y="0"/>
                    <a:pt x="127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3" y="106"/>
                    <a:pt x="0" y="212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6445" y="4477"/>
                    <a:pt x="8301" y="2628"/>
                    <a:pt x="8313" y="342"/>
                  </a:cubicBezTo>
                  <a:cubicBezTo>
                    <a:pt x="8313" y="301"/>
                    <a:pt x="8313" y="301"/>
                    <a:pt x="8313" y="301"/>
                  </a:cubicBezTo>
                  <a:cubicBezTo>
                    <a:pt x="8312" y="199"/>
                    <a:pt x="8307" y="99"/>
                    <a:pt x="82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7">
              <a:extLst>
                <a:ext uri="{FF2B5EF4-FFF2-40B4-BE49-F238E27FC236}">
                  <a16:creationId xmlns:a16="http://schemas.microsoft.com/office/drawing/2014/main" id="{B1D44B59-F463-41E0-A8FB-352C9D49A5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249"/>
              <a:ext cx="598" cy="611"/>
            </a:xfrm>
            <a:custGeom>
              <a:avLst/>
              <a:gdLst>
                <a:gd name="T0" fmla="*/ 0 w 1152"/>
                <a:gd name="T1" fmla="*/ 0 h 1178"/>
                <a:gd name="T2" fmla="*/ 0 w 1152"/>
                <a:gd name="T3" fmla="*/ 0 h 1178"/>
                <a:gd name="T4" fmla="*/ 488 w 1152"/>
                <a:gd name="T5" fmla="*/ 1178 h 1178"/>
                <a:gd name="T6" fmla="*/ 1152 w 1152"/>
                <a:gd name="T7" fmla="*/ 898 h 1178"/>
                <a:gd name="T8" fmla="*/ 1152 w 1152"/>
                <a:gd name="T9" fmla="*/ 897 h 1178"/>
                <a:gd name="T10" fmla="*/ 1152 w 1152"/>
                <a:gd name="T11" fmla="*/ 898 h 1178"/>
                <a:gd name="T12" fmla="*/ 488 w 1152"/>
                <a:gd name="T13" fmla="*/ 1178 h 1178"/>
                <a:gd name="T14" fmla="*/ 488 w 1152"/>
                <a:gd name="T15" fmla="*/ 1178 h 1178"/>
                <a:gd name="T16" fmla="*/ 0 w 1152"/>
                <a:gd name="T17" fmla="*/ 0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2" h="117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697" y="1059"/>
                    <a:pt x="918" y="963"/>
                    <a:pt x="1152" y="898"/>
                  </a:cubicBezTo>
                  <a:cubicBezTo>
                    <a:pt x="1152" y="897"/>
                    <a:pt x="1152" y="897"/>
                    <a:pt x="1152" y="897"/>
                  </a:cubicBezTo>
                  <a:cubicBezTo>
                    <a:pt x="1152" y="898"/>
                    <a:pt x="1152" y="898"/>
                    <a:pt x="1152" y="898"/>
                  </a:cubicBezTo>
                  <a:cubicBezTo>
                    <a:pt x="918" y="963"/>
                    <a:pt x="697" y="1059"/>
                    <a:pt x="488" y="1178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Freeform 8">
              <a:extLst>
                <a:ext uri="{FF2B5EF4-FFF2-40B4-BE49-F238E27FC236}">
                  <a16:creationId xmlns:a16="http://schemas.microsoft.com/office/drawing/2014/main" id="{39750497-2E29-483E-B283-99F204940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103"/>
              <a:ext cx="598" cy="757"/>
            </a:xfrm>
            <a:custGeom>
              <a:avLst/>
              <a:gdLst>
                <a:gd name="T0" fmla="*/ 664 w 1152"/>
                <a:gd name="T1" fmla="*/ 0 h 1458"/>
                <a:gd name="T2" fmla="*/ 0 w 1152"/>
                <a:gd name="T3" fmla="*/ 280 h 1458"/>
                <a:gd name="T4" fmla="*/ 0 w 1152"/>
                <a:gd name="T5" fmla="*/ 280 h 1458"/>
                <a:gd name="T6" fmla="*/ 488 w 1152"/>
                <a:gd name="T7" fmla="*/ 1458 h 1458"/>
                <a:gd name="T8" fmla="*/ 1152 w 1152"/>
                <a:gd name="T9" fmla="*/ 1178 h 1458"/>
                <a:gd name="T10" fmla="*/ 1152 w 1152"/>
                <a:gd name="T11" fmla="*/ 1177 h 1458"/>
                <a:gd name="T12" fmla="*/ 664 w 1152"/>
                <a:gd name="T13" fmla="*/ 0 h 1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2" h="1458">
                  <a:moveTo>
                    <a:pt x="664" y="0"/>
                  </a:moveTo>
                  <a:cubicBezTo>
                    <a:pt x="433" y="74"/>
                    <a:pt x="210" y="168"/>
                    <a:pt x="0" y="28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488" y="1458"/>
                    <a:pt x="488" y="1458"/>
                    <a:pt x="488" y="1458"/>
                  </a:cubicBezTo>
                  <a:cubicBezTo>
                    <a:pt x="697" y="1339"/>
                    <a:pt x="918" y="1243"/>
                    <a:pt x="1152" y="1178"/>
                  </a:cubicBezTo>
                  <a:cubicBezTo>
                    <a:pt x="1152" y="1177"/>
                    <a:pt x="1152" y="1177"/>
                    <a:pt x="1152" y="1177"/>
                  </a:cubicBezTo>
                  <a:cubicBezTo>
                    <a:pt x="664" y="0"/>
                    <a:pt x="664" y="0"/>
                    <a:pt x="6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Freeform 9">
              <a:extLst>
                <a:ext uri="{FF2B5EF4-FFF2-40B4-BE49-F238E27FC236}">
                  <a16:creationId xmlns:a16="http://schemas.microsoft.com/office/drawing/2014/main" id="{5D58C819-D6DD-47D7-B9AF-951EF1E12E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517"/>
              <a:ext cx="730" cy="735"/>
            </a:xfrm>
            <a:custGeom>
              <a:avLst/>
              <a:gdLst>
                <a:gd name="T0" fmla="*/ 507 w 1407"/>
                <a:gd name="T1" fmla="*/ 0 h 1416"/>
                <a:gd name="T2" fmla="*/ 0 w 1407"/>
                <a:gd name="T3" fmla="*/ 513 h 1416"/>
                <a:gd name="T4" fmla="*/ 0 w 1407"/>
                <a:gd name="T5" fmla="*/ 513 h 1416"/>
                <a:gd name="T6" fmla="*/ 903 w 1407"/>
                <a:gd name="T7" fmla="*/ 1416 h 1416"/>
                <a:gd name="T8" fmla="*/ 1407 w 1407"/>
                <a:gd name="T9" fmla="*/ 901 h 1416"/>
                <a:gd name="T10" fmla="*/ 507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507" y="0"/>
                  </a:moveTo>
                  <a:cubicBezTo>
                    <a:pt x="323" y="157"/>
                    <a:pt x="155" y="328"/>
                    <a:pt x="0" y="513"/>
                  </a:cubicBezTo>
                  <a:cubicBezTo>
                    <a:pt x="0" y="513"/>
                    <a:pt x="0" y="513"/>
                    <a:pt x="0" y="513"/>
                  </a:cubicBezTo>
                  <a:cubicBezTo>
                    <a:pt x="903" y="1416"/>
                    <a:pt x="903" y="1416"/>
                    <a:pt x="903" y="1416"/>
                  </a:cubicBezTo>
                  <a:cubicBezTo>
                    <a:pt x="1050" y="1223"/>
                    <a:pt x="1219" y="1050"/>
                    <a:pt x="1407" y="901"/>
                  </a:cubicBezTo>
                  <a:cubicBezTo>
                    <a:pt x="507" y="0"/>
                    <a:pt x="507" y="0"/>
                    <a:pt x="5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Freeform 10">
              <a:extLst>
                <a:ext uri="{FF2B5EF4-FFF2-40B4-BE49-F238E27FC236}">
                  <a16:creationId xmlns:a16="http://schemas.microsoft.com/office/drawing/2014/main" id="{3A9DDD29-FD55-468A-B517-78FF877818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4" y="118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reeform 11">
              <a:extLst>
                <a:ext uri="{FF2B5EF4-FFF2-40B4-BE49-F238E27FC236}">
                  <a16:creationId xmlns:a16="http://schemas.microsoft.com/office/drawing/2014/main" id="{780A8BE3-5461-4CFA-B4A6-A8DBCC932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" y="1184"/>
              <a:ext cx="750" cy="600"/>
            </a:xfrm>
            <a:custGeom>
              <a:avLst/>
              <a:gdLst>
                <a:gd name="T0" fmla="*/ 269 w 1445"/>
                <a:gd name="T1" fmla="*/ 0 h 1157"/>
                <a:gd name="T2" fmla="*/ 269 w 1445"/>
                <a:gd name="T3" fmla="*/ 0 h 1157"/>
                <a:gd name="T4" fmla="*/ 269 w 1445"/>
                <a:gd name="T5" fmla="*/ 0 h 1157"/>
                <a:gd name="T6" fmla="*/ 0 w 1445"/>
                <a:gd name="T7" fmla="*/ 668 h 1157"/>
                <a:gd name="T8" fmla="*/ 0 w 1445"/>
                <a:gd name="T9" fmla="*/ 668 h 1157"/>
                <a:gd name="T10" fmla="*/ 1179 w 1445"/>
                <a:gd name="T11" fmla="*/ 1157 h 1157"/>
                <a:gd name="T12" fmla="*/ 1445 w 1445"/>
                <a:gd name="T13" fmla="*/ 486 h 1157"/>
                <a:gd name="T14" fmla="*/ 269 w 1445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5" h="1157">
                  <a:moveTo>
                    <a:pt x="269" y="0"/>
                  </a:moveTo>
                  <a:cubicBezTo>
                    <a:pt x="269" y="0"/>
                    <a:pt x="269" y="0"/>
                    <a:pt x="269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160" y="212"/>
                    <a:pt x="70" y="435"/>
                    <a:pt x="0" y="668"/>
                  </a:cubicBezTo>
                  <a:cubicBezTo>
                    <a:pt x="0" y="668"/>
                    <a:pt x="0" y="668"/>
                    <a:pt x="0" y="668"/>
                  </a:cubicBezTo>
                  <a:cubicBezTo>
                    <a:pt x="1179" y="1157"/>
                    <a:pt x="1179" y="1157"/>
                    <a:pt x="1179" y="1157"/>
                  </a:cubicBezTo>
                  <a:cubicBezTo>
                    <a:pt x="1241" y="919"/>
                    <a:pt x="1331" y="694"/>
                    <a:pt x="1445" y="486"/>
                  </a:cubicBezTo>
                  <a:cubicBezTo>
                    <a:pt x="269" y="0"/>
                    <a:pt x="269" y="0"/>
                    <a:pt x="2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" name="Freeform 12">
              <a:extLst>
                <a:ext uri="{FF2B5EF4-FFF2-40B4-BE49-F238E27FC236}">
                  <a16:creationId xmlns:a16="http://schemas.microsoft.com/office/drawing/2014/main" id="{739859C0-65D0-4641-BFBF-CF88F508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3" y="0"/>
              <a:ext cx="375" cy="670"/>
            </a:xfrm>
            <a:custGeom>
              <a:avLst/>
              <a:gdLst>
                <a:gd name="T0" fmla="*/ 360 w 721"/>
                <a:gd name="T1" fmla="*/ 0 h 1292"/>
                <a:gd name="T2" fmla="*/ 0 w 721"/>
                <a:gd name="T3" fmla="*/ 16 h 1292"/>
                <a:gd name="T4" fmla="*/ 0 w 721"/>
                <a:gd name="T5" fmla="*/ 1292 h 1292"/>
                <a:gd name="T6" fmla="*/ 357 w 721"/>
                <a:gd name="T7" fmla="*/ 1269 h 1292"/>
                <a:gd name="T8" fmla="*/ 721 w 721"/>
                <a:gd name="T9" fmla="*/ 1292 h 1292"/>
                <a:gd name="T10" fmla="*/ 721 w 721"/>
                <a:gd name="T11" fmla="*/ 1292 h 1292"/>
                <a:gd name="T12" fmla="*/ 721 w 721"/>
                <a:gd name="T13" fmla="*/ 16 h 1292"/>
                <a:gd name="T14" fmla="*/ 360 w 721"/>
                <a:gd name="T15" fmla="*/ 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1" h="1292">
                  <a:moveTo>
                    <a:pt x="360" y="0"/>
                  </a:moveTo>
                  <a:cubicBezTo>
                    <a:pt x="238" y="0"/>
                    <a:pt x="118" y="7"/>
                    <a:pt x="0" y="16"/>
                  </a:cubicBezTo>
                  <a:cubicBezTo>
                    <a:pt x="0" y="1292"/>
                    <a:pt x="0" y="1292"/>
                    <a:pt x="0" y="1292"/>
                  </a:cubicBezTo>
                  <a:cubicBezTo>
                    <a:pt x="117" y="1277"/>
                    <a:pt x="236" y="1269"/>
                    <a:pt x="357" y="1269"/>
                  </a:cubicBezTo>
                  <a:cubicBezTo>
                    <a:pt x="477" y="1269"/>
                    <a:pt x="598" y="1277"/>
                    <a:pt x="721" y="1292"/>
                  </a:cubicBezTo>
                  <a:cubicBezTo>
                    <a:pt x="721" y="1292"/>
                    <a:pt x="721" y="1292"/>
                    <a:pt x="721" y="1292"/>
                  </a:cubicBezTo>
                  <a:cubicBezTo>
                    <a:pt x="721" y="16"/>
                    <a:pt x="721" y="16"/>
                    <a:pt x="721" y="16"/>
                  </a:cubicBezTo>
                  <a:cubicBezTo>
                    <a:pt x="602" y="7"/>
                    <a:pt x="481" y="0"/>
                    <a:pt x="3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" name="Freeform 13">
              <a:extLst>
                <a:ext uri="{FF2B5EF4-FFF2-40B4-BE49-F238E27FC236}">
                  <a16:creationId xmlns:a16="http://schemas.microsoft.com/office/drawing/2014/main" id="{9EC7A5B7-1B9A-4500-8E87-1C1666209E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249"/>
              <a:ext cx="598" cy="610"/>
            </a:xfrm>
            <a:custGeom>
              <a:avLst/>
              <a:gdLst>
                <a:gd name="T0" fmla="*/ 1153 w 1153"/>
                <a:gd name="T1" fmla="*/ 0 h 1177"/>
                <a:gd name="T2" fmla="*/ 1153 w 1153"/>
                <a:gd name="T3" fmla="*/ 0 h 1177"/>
                <a:gd name="T4" fmla="*/ 666 w 1153"/>
                <a:gd name="T5" fmla="*/ 1177 h 1177"/>
                <a:gd name="T6" fmla="*/ 0 w 1153"/>
                <a:gd name="T7" fmla="*/ 898 h 1177"/>
                <a:gd name="T8" fmla="*/ 0 w 1153"/>
                <a:gd name="T9" fmla="*/ 898 h 1177"/>
                <a:gd name="T10" fmla="*/ 666 w 1153"/>
                <a:gd name="T11" fmla="*/ 1177 h 1177"/>
                <a:gd name="T12" fmla="*/ 1153 w 1153"/>
                <a:gd name="T13" fmla="*/ 0 h 1177"/>
                <a:gd name="T14" fmla="*/ 1153 w 1153"/>
                <a:gd name="T15" fmla="*/ 0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177">
                  <a:moveTo>
                    <a:pt x="1153" y="0"/>
                  </a:moveTo>
                  <a:cubicBezTo>
                    <a:pt x="1153" y="0"/>
                    <a:pt x="1153" y="0"/>
                    <a:pt x="1153" y="0"/>
                  </a:cubicBezTo>
                  <a:cubicBezTo>
                    <a:pt x="666" y="1177"/>
                    <a:pt x="666" y="1177"/>
                    <a:pt x="666" y="1177"/>
                  </a:cubicBezTo>
                  <a:cubicBezTo>
                    <a:pt x="460" y="1060"/>
                    <a:pt x="237" y="965"/>
                    <a:pt x="0" y="898"/>
                  </a:cubicBezTo>
                  <a:cubicBezTo>
                    <a:pt x="0" y="898"/>
                    <a:pt x="0" y="898"/>
                    <a:pt x="0" y="898"/>
                  </a:cubicBezTo>
                  <a:cubicBezTo>
                    <a:pt x="237" y="965"/>
                    <a:pt x="460" y="1060"/>
                    <a:pt x="666" y="1177"/>
                  </a:cubicBezTo>
                  <a:cubicBezTo>
                    <a:pt x="1153" y="0"/>
                    <a:pt x="1153" y="0"/>
                    <a:pt x="1153" y="0"/>
                  </a:cubicBezTo>
                  <a:cubicBezTo>
                    <a:pt x="1153" y="0"/>
                    <a:pt x="1153" y="0"/>
                    <a:pt x="11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Freeform 14">
              <a:extLst>
                <a:ext uri="{FF2B5EF4-FFF2-40B4-BE49-F238E27FC236}">
                  <a16:creationId xmlns:a16="http://schemas.microsoft.com/office/drawing/2014/main" id="{3018B752-1307-4E7A-8020-9C0DAECB2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103"/>
              <a:ext cx="598" cy="756"/>
            </a:xfrm>
            <a:custGeom>
              <a:avLst/>
              <a:gdLst>
                <a:gd name="T0" fmla="*/ 488 w 1153"/>
                <a:gd name="T1" fmla="*/ 0 h 1457"/>
                <a:gd name="T2" fmla="*/ 0 w 1153"/>
                <a:gd name="T3" fmla="*/ 1178 h 1457"/>
                <a:gd name="T4" fmla="*/ 0 w 1153"/>
                <a:gd name="T5" fmla="*/ 1178 h 1457"/>
                <a:gd name="T6" fmla="*/ 666 w 1153"/>
                <a:gd name="T7" fmla="*/ 1457 h 1457"/>
                <a:gd name="T8" fmla="*/ 666 w 1153"/>
                <a:gd name="T9" fmla="*/ 1457 h 1457"/>
                <a:gd name="T10" fmla="*/ 1153 w 1153"/>
                <a:gd name="T11" fmla="*/ 280 h 1457"/>
                <a:gd name="T12" fmla="*/ 1153 w 1153"/>
                <a:gd name="T13" fmla="*/ 280 h 1457"/>
                <a:gd name="T14" fmla="*/ 488 w 1153"/>
                <a:gd name="T15" fmla="*/ 0 h 1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457">
                  <a:moveTo>
                    <a:pt x="488" y="0"/>
                  </a:moveTo>
                  <a:cubicBezTo>
                    <a:pt x="0" y="1178"/>
                    <a:pt x="0" y="1178"/>
                    <a:pt x="0" y="1178"/>
                  </a:cubicBezTo>
                  <a:cubicBezTo>
                    <a:pt x="0" y="1178"/>
                    <a:pt x="0" y="1178"/>
                    <a:pt x="0" y="1178"/>
                  </a:cubicBezTo>
                  <a:cubicBezTo>
                    <a:pt x="237" y="1245"/>
                    <a:pt x="460" y="1340"/>
                    <a:pt x="666" y="1457"/>
                  </a:cubicBezTo>
                  <a:cubicBezTo>
                    <a:pt x="666" y="1457"/>
                    <a:pt x="666" y="1457"/>
                    <a:pt x="666" y="1457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941" y="168"/>
                    <a:pt x="720" y="74"/>
                    <a:pt x="48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Freeform 15">
              <a:extLst>
                <a:ext uri="{FF2B5EF4-FFF2-40B4-BE49-F238E27FC236}">
                  <a16:creationId xmlns:a16="http://schemas.microsoft.com/office/drawing/2014/main" id="{166E2B41-B7A8-4A95-A929-077CEC9DE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5" y="517"/>
              <a:ext cx="730" cy="735"/>
            </a:xfrm>
            <a:custGeom>
              <a:avLst/>
              <a:gdLst>
                <a:gd name="T0" fmla="*/ 900 w 1407"/>
                <a:gd name="T1" fmla="*/ 0 h 1416"/>
                <a:gd name="T2" fmla="*/ 0 w 1407"/>
                <a:gd name="T3" fmla="*/ 901 h 1416"/>
                <a:gd name="T4" fmla="*/ 503 w 1407"/>
                <a:gd name="T5" fmla="*/ 1416 h 1416"/>
                <a:gd name="T6" fmla="*/ 503 w 1407"/>
                <a:gd name="T7" fmla="*/ 1416 h 1416"/>
                <a:gd name="T8" fmla="*/ 1407 w 1407"/>
                <a:gd name="T9" fmla="*/ 513 h 1416"/>
                <a:gd name="T10" fmla="*/ 900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900" y="0"/>
                  </a:moveTo>
                  <a:cubicBezTo>
                    <a:pt x="0" y="901"/>
                    <a:pt x="0" y="901"/>
                    <a:pt x="0" y="901"/>
                  </a:cubicBezTo>
                  <a:cubicBezTo>
                    <a:pt x="190" y="1052"/>
                    <a:pt x="358" y="1226"/>
                    <a:pt x="503" y="1416"/>
                  </a:cubicBezTo>
                  <a:cubicBezTo>
                    <a:pt x="503" y="1416"/>
                    <a:pt x="503" y="1416"/>
                    <a:pt x="503" y="1416"/>
                  </a:cubicBezTo>
                  <a:cubicBezTo>
                    <a:pt x="1407" y="513"/>
                    <a:pt x="1407" y="513"/>
                    <a:pt x="1407" y="513"/>
                  </a:cubicBezTo>
                  <a:cubicBezTo>
                    <a:pt x="1253" y="328"/>
                    <a:pt x="1084" y="157"/>
                    <a:pt x="9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Freeform 16">
              <a:extLst>
                <a:ext uri="{FF2B5EF4-FFF2-40B4-BE49-F238E27FC236}">
                  <a16:creationId xmlns:a16="http://schemas.microsoft.com/office/drawing/2014/main" id="{55C6BFA8-B6AA-42FD-BA6F-2E10EF3E1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436"/>
              <a:ext cx="751" cy="348"/>
            </a:xfrm>
            <a:custGeom>
              <a:avLst/>
              <a:gdLst>
                <a:gd name="T0" fmla="*/ 0 w 1446"/>
                <a:gd name="T1" fmla="*/ 0 h 671"/>
                <a:gd name="T2" fmla="*/ 0 w 1446"/>
                <a:gd name="T3" fmla="*/ 0 h 671"/>
                <a:gd name="T4" fmla="*/ 267 w 1446"/>
                <a:gd name="T5" fmla="*/ 671 h 671"/>
                <a:gd name="T6" fmla="*/ 1446 w 1446"/>
                <a:gd name="T7" fmla="*/ 182 h 671"/>
                <a:gd name="T8" fmla="*/ 1446 w 1446"/>
                <a:gd name="T9" fmla="*/ 182 h 671"/>
                <a:gd name="T10" fmla="*/ 1446 w 1446"/>
                <a:gd name="T11" fmla="*/ 182 h 671"/>
                <a:gd name="T12" fmla="*/ 267 w 1446"/>
                <a:gd name="T13" fmla="*/ 671 h 671"/>
                <a:gd name="T14" fmla="*/ 0 w 1446"/>
                <a:gd name="T15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67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16" y="212"/>
                    <a:pt x="205" y="437"/>
                    <a:pt x="267" y="671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267" y="671"/>
                    <a:pt x="267" y="671"/>
                    <a:pt x="267" y="671"/>
                  </a:cubicBezTo>
                  <a:cubicBezTo>
                    <a:pt x="205" y="437"/>
                    <a:pt x="116" y="21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Freeform 17">
              <a:extLst>
                <a:ext uri="{FF2B5EF4-FFF2-40B4-BE49-F238E27FC236}">
                  <a16:creationId xmlns:a16="http://schemas.microsoft.com/office/drawing/2014/main" id="{52782984-DE49-4214-A855-19FEF8E340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184"/>
              <a:ext cx="751" cy="600"/>
            </a:xfrm>
            <a:custGeom>
              <a:avLst/>
              <a:gdLst>
                <a:gd name="T0" fmla="*/ 1175 w 1446"/>
                <a:gd name="T1" fmla="*/ 0 h 1157"/>
                <a:gd name="T2" fmla="*/ 0 w 1446"/>
                <a:gd name="T3" fmla="*/ 486 h 1157"/>
                <a:gd name="T4" fmla="*/ 0 w 1446"/>
                <a:gd name="T5" fmla="*/ 486 h 1157"/>
                <a:gd name="T6" fmla="*/ 267 w 1446"/>
                <a:gd name="T7" fmla="*/ 1157 h 1157"/>
                <a:gd name="T8" fmla="*/ 267 w 1446"/>
                <a:gd name="T9" fmla="*/ 1157 h 1157"/>
                <a:gd name="T10" fmla="*/ 1446 w 1446"/>
                <a:gd name="T11" fmla="*/ 668 h 1157"/>
                <a:gd name="T12" fmla="*/ 1446 w 1446"/>
                <a:gd name="T13" fmla="*/ 668 h 1157"/>
                <a:gd name="T14" fmla="*/ 1175 w 1446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1157">
                  <a:moveTo>
                    <a:pt x="1175" y="0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116" y="698"/>
                    <a:pt x="205" y="923"/>
                    <a:pt x="267" y="1157"/>
                  </a:cubicBezTo>
                  <a:cubicBezTo>
                    <a:pt x="267" y="1157"/>
                    <a:pt x="267" y="1157"/>
                    <a:pt x="267" y="1157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375" y="435"/>
                    <a:pt x="1285" y="212"/>
                    <a:pt x="117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2" name="Titre 11">
            <a:extLst>
              <a:ext uri="{FF2B5EF4-FFF2-40B4-BE49-F238E27FC236}">
                <a16:creationId xmlns:a16="http://schemas.microsoft.com/office/drawing/2014/main" id="{804CD83A-1DA4-411F-B3F1-D52E28E696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2282" y="2431471"/>
            <a:ext cx="10764611" cy="1828558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 b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 </a:t>
            </a:r>
            <a:r>
              <a:rPr lang="fr-FR" err="1"/>
              <a:t>lorem</a:t>
            </a:r>
            <a:r>
              <a:rPr lang="fr-FR"/>
              <a:t> ipsum</a:t>
            </a:r>
          </a:p>
        </p:txBody>
      </p:sp>
      <p:sp>
        <p:nvSpPr>
          <p:cNvPr id="25" name="Espace réservé du pied de page 4">
            <a:extLst>
              <a:ext uri="{FF2B5EF4-FFF2-40B4-BE49-F238E27FC236}">
                <a16:creationId xmlns:a16="http://schemas.microsoft.com/office/drawing/2014/main" id="{653E04E3-62F8-4D5D-BC92-0C489F607D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r>
              <a:rPr lang="fr-FR"/>
              <a:t>TITRE DE LA PRESENTATION</a:t>
            </a:r>
          </a:p>
        </p:txBody>
      </p:sp>
      <p:sp>
        <p:nvSpPr>
          <p:cNvPr id="27" name="Espace réservé du numéro de diapositive 5">
            <a:extLst>
              <a:ext uri="{FF2B5EF4-FFF2-40B4-BE49-F238E27FC236}">
                <a16:creationId xmlns:a16="http://schemas.microsoft.com/office/drawing/2014/main" id="{0D95D1DF-035F-4F6B-8A3F-BC8E15B7C1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7587" y="6356350"/>
            <a:ext cx="4689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BBF8ECC-0A78-4703-ADD8-DCD4197671FA}" type="slidenum">
              <a:rPr lang="fr-FR" smtClean="0"/>
              <a:pPr/>
              <a:t>‹#›</a:t>
            </a:fld>
            <a:endParaRPr lang="fr-FR"/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82E671FD-609A-4334-A814-2BD69DCD8EF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1257" y="6298827"/>
            <a:ext cx="383152" cy="383685"/>
            <a:chOff x="1684" y="0"/>
            <a:chExt cx="4314" cy="4320"/>
          </a:xfrm>
          <a:solidFill>
            <a:srgbClr val="FFFFFF"/>
          </a:solidFill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DC710B78-C21F-44DB-A085-1143FB070D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313 w 8313"/>
                <a:gd name="T1" fmla="*/ 301 h 4477"/>
                <a:gd name="T2" fmla="*/ 8313 w 8313"/>
                <a:gd name="T3" fmla="*/ 342 h 4477"/>
                <a:gd name="T4" fmla="*/ 4156 w 8313"/>
                <a:gd name="T5" fmla="*/ 4477 h 4477"/>
                <a:gd name="T6" fmla="*/ 4156 w 8313"/>
                <a:gd name="T7" fmla="*/ 4477 h 4477"/>
                <a:gd name="T8" fmla="*/ 0 w 8313"/>
                <a:gd name="T9" fmla="*/ 320 h 4477"/>
                <a:gd name="T10" fmla="*/ 0 w 8313"/>
                <a:gd name="T11" fmla="*/ 320 h 4477"/>
                <a:gd name="T12" fmla="*/ 4156 w 8313"/>
                <a:gd name="T13" fmla="*/ 4477 h 4477"/>
                <a:gd name="T14" fmla="*/ 8313 w 8313"/>
                <a:gd name="T15" fmla="*/ 320 h 4477"/>
                <a:gd name="T16" fmla="*/ 8313 w 8313"/>
                <a:gd name="T17" fmla="*/ 301 h 4477"/>
                <a:gd name="T18" fmla="*/ 1278 w 8313"/>
                <a:gd name="T19" fmla="*/ 0 h 4477"/>
                <a:gd name="T20" fmla="*/ 1278 w 8313"/>
                <a:gd name="T21" fmla="*/ 0 h 4477"/>
                <a:gd name="T22" fmla="*/ 1261 w 8313"/>
                <a:gd name="T23" fmla="*/ 309 h 4477"/>
                <a:gd name="T24" fmla="*/ 1261 w 8313"/>
                <a:gd name="T25" fmla="*/ 309 h 4477"/>
                <a:gd name="T26" fmla="*/ 1278 w 8313"/>
                <a:gd name="T27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13" h="4477">
                  <a:moveTo>
                    <a:pt x="8313" y="301"/>
                  </a:moveTo>
                  <a:cubicBezTo>
                    <a:pt x="8313" y="342"/>
                    <a:pt x="8313" y="342"/>
                    <a:pt x="8313" y="342"/>
                  </a:cubicBezTo>
                  <a:cubicBezTo>
                    <a:pt x="8301" y="2628"/>
                    <a:pt x="6445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1860" y="4477"/>
                    <a:pt x="0" y="2616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6452" y="4477"/>
                    <a:pt x="8313" y="2616"/>
                    <a:pt x="8313" y="320"/>
                  </a:cubicBezTo>
                  <a:cubicBezTo>
                    <a:pt x="8313" y="314"/>
                    <a:pt x="8313" y="307"/>
                    <a:pt x="8313" y="301"/>
                  </a:cubicBezTo>
                  <a:moveTo>
                    <a:pt x="1278" y="0"/>
                  </a:moveTo>
                  <a:cubicBezTo>
                    <a:pt x="1278" y="0"/>
                    <a:pt x="1278" y="0"/>
                    <a:pt x="1278" y="0"/>
                  </a:cubicBezTo>
                  <a:cubicBezTo>
                    <a:pt x="1269" y="101"/>
                    <a:pt x="1261" y="204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E11989B2-6FA5-4043-A999-15EB6EBBD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299 w 8313"/>
                <a:gd name="T1" fmla="*/ 0 h 4477"/>
                <a:gd name="T2" fmla="*/ 7035 w 8313"/>
                <a:gd name="T3" fmla="*/ 0 h 4477"/>
                <a:gd name="T4" fmla="*/ 7051 w 8313"/>
                <a:gd name="T5" fmla="*/ 303 h 4477"/>
                <a:gd name="T6" fmla="*/ 4160 w 8313"/>
                <a:gd name="T7" fmla="*/ 3200 h 4477"/>
                <a:gd name="T8" fmla="*/ 4156 w 8313"/>
                <a:gd name="T9" fmla="*/ 3200 h 4477"/>
                <a:gd name="T10" fmla="*/ 1261 w 8313"/>
                <a:gd name="T11" fmla="*/ 309 h 4477"/>
                <a:gd name="T12" fmla="*/ 1261 w 8313"/>
                <a:gd name="T13" fmla="*/ 309 h 4477"/>
                <a:gd name="T14" fmla="*/ 1278 w 8313"/>
                <a:gd name="T15" fmla="*/ 0 h 4477"/>
                <a:gd name="T16" fmla="*/ 1278 w 8313"/>
                <a:gd name="T17" fmla="*/ 0 h 4477"/>
                <a:gd name="T18" fmla="*/ 12 w 8313"/>
                <a:gd name="T19" fmla="*/ 0 h 4477"/>
                <a:gd name="T20" fmla="*/ 0 w 8313"/>
                <a:gd name="T21" fmla="*/ 320 h 4477"/>
                <a:gd name="T22" fmla="*/ 0 w 8313"/>
                <a:gd name="T23" fmla="*/ 320 h 4477"/>
                <a:gd name="T24" fmla="*/ 0 w 8313"/>
                <a:gd name="T25" fmla="*/ 320 h 4477"/>
                <a:gd name="T26" fmla="*/ 4156 w 8313"/>
                <a:gd name="T27" fmla="*/ 4477 h 4477"/>
                <a:gd name="T28" fmla="*/ 4156 w 8313"/>
                <a:gd name="T29" fmla="*/ 4477 h 4477"/>
                <a:gd name="T30" fmla="*/ 8313 w 8313"/>
                <a:gd name="T31" fmla="*/ 342 h 4477"/>
                <a:gd name="T32" fmla="*/ 8313 w 8313"/>
                <a:gd name="T33" fmla="*/ 301 h 4477"/>
                <a:gd name="T34" fmla="*/ 8299 w 8313"/>
                <a:gd name="T35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13" h="4477">
                  <a:moveTo>
                    <a:pt x="8299" y="0"/>
                  </a:moveTo>
                  <a:cubicBezTo>
                    <a:pt x="7035" y="0"/>
                    <a:pt x="7035" y="0"/>
                    <a:pt x="7035" y="0"/>
                  </a:cubicBezTo>
                  <a:cubicBezTo>
                    <a:pt x="7044" y="99"/>
                    <a:pt x="7051" y="200"/>
                    <a:pt x="7051" y="303"/>
                  </a:cubicBezTo>
                  <a:cubicBezTo>
                    <a:pt x="7052" y="1901"/>
                    <a:pt x="5757" y="3198"/>
                    <a:pt x="4160" y="3200"/>
                  </a:cubicBezTo>
                  <a:cubicBezTo>
                    <a:pt x="4158" y="3200"/>
                    <a:pt x="4157" y="3200"/>
                    <a:pt x="4156" y="3200"/>
                  </a:cubicBezTo>
                  <a:cubicBezTo>
                    <a:pt x="2559" y="3200"/>
                    <a:pt x="1263" y="1906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  <a:cubicBezTo>
                    <a:pt x="1278" y="0"/>
                    <a:pt x="1278" y="0"/>
                    <a:pt x="127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3" y="106"/>
                    <a:pt x="0" y="212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6445" y="4477"/>
                    <a:pt x="8301" y="2628"/>
                    <a:pt x="8313" y="342"/>
                  </a:cubicBezTo>
                  <a:cubicBezTo>
                    <a:pt x="8313" y="301"/>
                    <a:pt x="8313" y="301"/>
                    <a:pt x="8313" y="301"/>
                  </a:cubicBezTo>
                  <a:cubicBezTo>
                    <a:pt x="8312" y="199"/>
                    <a:pt x="8307" y="99"/>
                    <a:pt x="82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54CA330C-F93B-47A1-A1D2-66B0274E2D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249"/>
              <a:ext cx="598" cy="611"/>
            </a:xfrm>
            <a:custGeom>
              <a:avLst/>
              <a:gdLst>
                <a:gd name="T0" fmla="*/ 0 w 1152"/>
                <a:gd name="T1" fmla="*/ 0 h 1178"/>
                <a:gd name="T2" fmla="*/ 0 w 1152"/>
                <a:gd name="T3" fmla="*/ 0 h 1178"/>
                <a:gd name="T4" fmla="*/ 488 w 1152"/>
                <a:gd name="T5" fmla="*/ 1178 h 1178"/>
                <a:gd name="T6" fmla="*/ 1152 w 1152"/>
                <a:gd name="T7" fmla="*/ 898 h 1178"/>
                <a:gd name="T8" fmla="*/ 1152 w 1152"/>
                <a:gd name="T9" fmla="*/ 897 h 1178"/>
                <a:gd name="T10" fmla="*/ 1152 w 1152"/>
                <a:gd name="T11" fmla="*/ 898 h 1178"/>
                <a:gd name="T12" fmla="*/ 488 w 1152"/>
                <a:gd name="T13" fmla="*/ 1178 h 1178"/>
                <a:gd name="T14" fmla="*/ 488 w 1152"/>
                <a:gd name="T15" fmla="*/ 1178 h 1178"/>
                <a:gd name="T16" fmla="*/ 0 w 1152"/>
                <a:gd name="T17" fmla="*/ 0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2" h="117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697" y="1059"/>
                    <a:pt x="918" y="963"/>
                    <a:pt x="1152" y="898"/>
                  </a:cubicBezTo>
                  <a:cubicBezTo>
                    <a:pt x="1152" y="897"/>
                    <a:pt x="1152" y="897"/>
                    <a:pt x="1152" y="897"/>
                  </a:cubicBezTo>
                  <a:cubicBezTo>
                    <a:pt x="1152" y="898"/>
                    <a:pt x="1152" y="898"/>
                    <a:pt x="1152" y="898"/>
                  </a:cubicBezTo>
                  <a:cubicBezTo>
                    <a:pt x="918" y="963"/>
                    <a:pt x="697" y="1059"/>
                    <a:pt x="488" y="1178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0478EC7E-A8FC-403A-851B-21B08F08DF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103"/>
              <a:ext cx="598" cy="757"/>
            </a:xfrm>
            <a:custGeom>
              <a:avLst/>
              <a:gdLst>
                <a:gd name="T0" fmla="*/ 664 w 1152"/>
                <a:gd name="T1" fmla="*/ 0 h 1458"/>
                <a:gd name="T2" fmla="*/ 0 w 1152"/>
                <a:gd name="T3" fmla="*/ 280 h 1458"/>
                <a:gd name="T4" fmla="*/ 0 w 1152"/>
                <a:gd name="T5" fmla="*/ 280 h 1458"/>
                <a:gd name="T6" fmla="*/ 488 w 1152"/>
                <a:gd name="T7" fmla="*/ 1458 h 1458"/>
                <a:gd name="T8" fmla="*/ 1152 w 1152"/>
                <a:gd name="T9" fmla="*/ 1178 h 1458"/>
                <a:gd name="T10" fmla="*/ 1152 w 1152"/>
                <a:gd name="T11" fmla="*/ 1177 h 1458"/>
                <a:gd name="T12" fmla="*/ 664 w 1152"/>
                <a:gd name="T13" fmla="*/ 0 h 1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2" h="1458">
                  <a:moveTo>
                    <a:pt x="664" y="0"/>
                  </a:moveTo>
                  <a:cubicBezTo>
                    <a:pt x="433" y="74"/>
                    <a:pt x="210" y="168"/>
                    <a:pt x="0" y="28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488" y="1458"/>
                    <a:pt x="488" y="1458"/>
                    <a:pt x="488" y="1458"/>
                  </a:cubicBezTo>
                  <a:cubicBezTo>
                    <a:pt x="697" y="1339"/>
                    <a:pt x="918" y="1243"/>
                    <a:pt x="1152" y="1178"/>
                  </a:cubicBezTo>
                  <a:cubicBezTo>
                    <a:pt x="1152" y="1177"/>
                    <a:pt x="1152" y="1177"/>
                    <a:pt x="1152" y="1177"/>
                  </a:cubicBezTo>
                  <a:cubicBezTo>
                    <a:pt x="664" y="0"/>
                    <a:pt x="664" y="0"/>
                    <a:pt x="6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68230254-D2DE-45A9-B720-AB97690D2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517"/>
              <a:ext cx="730" cy="735"/>
            </a:xfrm>
            <a:custGeom>
              <a:avLst/>
              <a:gdLst>
                <a:gd name="T0" fmla="*/ 507 w 1407"/>
                <a:gd name="T1" fmla="*/ 0 h 1416"/>
                <a:gd name="T2" fmla="*/ 0 w 1407"/>
                <a:gd name="T3" fmla="*/ 513 h 1416"/>
                <a:gd name="T4" fmla="*/ 0 w 1407"/>
                <a:gd name="T5" fmla="*/ 513 h 1416"/>
                <a:gd name="T6" fmla="*/ 903 w 1407"/>
                <a:gd name="T7" fmla="*/ 1416 h 1416"/>
                <a:gd name="T8" fmla="*/ 1407 w 1407"/>
                <a:gd name="T9" fmla="*/ 901 h 1416"/>
                <a:gd name="T10" fmla="*/ 507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507" y="0"/>
                  </a:moveTo>
                  <a:cubicBezTo>
                    <a:pt x="323" y="157"/>
                    <a:pt x="155" y="328"/>
                    <a:pt x="0" y="513"/>
                  </a:cubicBezTo>
                  <a:cubicBezTo>
                    <a:pt x="0" y="513"/>
                    <a:pt x="0" y="513"/>
                    <a:pt x="0" y="513"/>
                  </a:cubicBezTo>
                  <a:cubicBezTo>
                    <a:pt x="903" y="1416"/>
                    <a:pt x="903" y="1416"/>
                    <a:pt x="903" y="1416"/>
                  </a:cubicBezTo>
                  <a:cubicBezTo>
                    <a:pt x="1050" y="1223"/>
                    <a:pt x="1219" y="1050"/>
                    <a:pt x="1407" y="901"/>
                  </a:cubicBezTo>
                  <a:cubicBezTo>
                    <a:pt x="507" y="0"/>
                    <a:pt x="507" y="0"/>
                    <a:pt x="5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1716070D-DF51-4EEF-ABB8-8DEFE32F5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4" y="118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1CC0541C-0FE1-4B71-887A-89A72E5F5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" y="1184"/>
              <a:ext cx="750" cy="600"/>
            </a:xfrm>
            <a:custGeom>
              <a:avLst/>
              <a:gdLst>
                <a:gd name="T0" fmla="*/ 269 w 1445"/>
                <a:gd name="T1" fmla="*/ 0 h 1157"/>
                <a:gd name="T2" fmla="*/ 269 w 1445"/>
                <a:gd name="T3" fmla="*/ 0 h 1157"/>
                <a:gd name="T4" fmla="*/ 269 w 1445"/>
                <a:gd name="T5" fmla="*/ 0 h 1157"/>
                <a:gd name="T6" fmla="*/ 0 w 1445"/>
                <a:gd name="T7" fmla="*/ 668 h 1157"/>
                <a:gd name="T8" fmla="*/ 0 w 1445"/>
                <a:gd name="T9" fmla="*/ 668 h 1157"/>
                <a:gd name="T10" fmla="*/ 1179 w 1445"/>
                <a:gd name="T11" fmla="*/ 1157 h 1157"/>
                <a:gd name="T12" fmla="*/ 1445 w 1445"/>
                <a:gd name="T13" fmla="*/ 486 h 1157"/>
                <a:gd name="T14" fmla="*/ 269 w 1445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5" h="1157">
                  <a:moveTo>
                    <a:pt x="269" y="0"/>
                  </a:moveTo>
                  <a:cubicBezTo>
                    <a:pt x="269" y="0"/>
                    <a:pt x="269" y="0"/>
                    <a:pt x="269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160" y="212"/>
                    <a:pt x="70" y="435"/>
                    <a:pt x="0" y="668"/>
                  </a:cubicBezTo>
                  <a:cubicBezTo>
                    <a:pt x="0" y="668"/>
                    <a:pt x="0" y="668"/>
                    <a:pt x="0" y="668"/>
                  </a:cubicBezTo>
                  <a:cubicBezTo>
                    <a:pt x="1179" y="1157"/>
                    <a:pt x="1179" y="1157"/>
                    <a:pt x="1179" y="1157"/>
                  </a:cubicBezTo>
                  <a:cubicBezTo>
                    <a:pt x="1241" y="919"/>
                    <a:pt x="1331" y="694"/>
                    <a:pt x="1445" y="486"/>
                  </a:cubicBezTo>
                  <a:cubicBezTo>
                    <a:pt x="269" y="0"/>
                    <a:pt x="269" y="0"/>
                    <a:pt x="2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A478477F-A879-44A5-8B37-93C613912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3" y="0"/>
              <a:ext cx="375" cy="670"/>
            </a:xfrm>
            <a:custGeom>
              <a:avLst/>
              <a:gdLst>
                <a:gd name="T0" fmla="*/ 360 w 721"/>
                <a:gd name="T1" fmla="*/ 0 h 1292"/>
                <a:gd name="T2" fmla="*/ 0 w 721"/>
                <a:gd name="T3" fmla="*/ 16 h 1292"/>
                <a:gd name="T4" fmla="*/ 0 w 721"/>
                <a:gd name="T5" fmla="*/ 1292 h 1292"/>
                <a:gd name="T6" fmla="*/ 357 w 721"/>
                <a:gd name="T7" fmla="*/ 1269 h 1292"/>
                <a:gd name="T8" fmla="*/ 721 w 721"/>
                <a:gd name="T9" fmla="*/ 1292 h 1292"/>
                <a:gd name="T10" fmla="*/ 721 w 721"/>
                <a:gd name="T11" fmla="*/ 1292 h 1292"/>
                <a:gd name="T12" fmla="*/ 721 w 721"/>
                <a:gd name="T13" fmla="*/ 16 h 1292"/>
                <a:gd name="T14" fmla="*/ 360 w 721"/>
                <a:gd name="T15" fmla="*/ 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1" h="1292">
                  <a:moveTo>
                    <a:pt x="360" y="0"/>
                  </a:moveTo>
                  <a:cubicBezTo>
                    <a:pt x="238" y="0"/>
                    <a:pt x="118" y="7"/>
                    <a:pt x="0" y="16"/>
                  </a:cubicBezTo>
                  <a:cubicBezTo>
                    <a:pt x="0" y="1292"/>
                    <a:pt x="0" y="1292"/>
                    <a:pt x="0" y="1292"/>
                  </a:cubicBezTo>
                  <a:cubicBezTo>
                    <a:pt x="117" y="1277"/>
                    <a:pt x="236" y="1269"/>
                    <a:pt x="357" y="1269"/>
                  </a:cubicBezTo>
                  <a:cubicBezTo>
                    <a:pt x="477" y="1269"/>
                    <a:pt x="598" y="1277"/>
                    <a:pt x="721" y="1292"/>
                  </a:cubicBezTo>
                  <a:cubicBezTo>
                    <a:pt x="721" y="1292"/>
                    <a:pt x="721" y="1292"/>
                    <a:pt x="721" y="1292"/>
                  </a:cubicBezTo>
                  <a:cubicBezTo>
                    <a:pt x="721" y="16"/>
                    <a:pt x="721" y="16"/>
                    <a:pt x="721" y="16"/>
                  </a:cubicBezTo>
                  <a:cubicBezTo>
                    <a:pt x="602" y="7"/>
                    <a:pt x="481" y="0"/>
                    <a:pt x="3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4696BE03-22BF-465D-A735-1E9028A9A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249"/>
              <a:ext cx="598" cy="610"/>
            </a:xfrm>
            <a:custGeom>
              <a:avLst/>
              <a:gdLst>
                <a:gd name="T0" fmla="*/ 1153 w 1153"/>
                <a:gd name="T1" fmla="*/ 0 h 1177"/>
                <a:gd name="T2" fmla="*/ 1153 w 1153"/>
                <a:gd name="T3" fmla="*/ 0 h 1177"/>
                <a:gd name="T4" fmla="*/ 666 w 1153"/>
                <a:gd name="T5" fmla="*/ 1177 h 1177"/>
                <a:gd name="T6" fmla="*/ 0 w 1153"/>
                <a:gd name="T7" fmla="*/ 898 h 1177"/>
                <a:gd name="T8" fmla="*/ 0 w 1153"/>
                <a:gd name="T9" fmla="*/ 898 h 1177"/>
                <a:gd name="T10" fmla="*/ 666 w 1153"/>
                <a:gd name="T11" fmla="*/ 1177 h 1177"/>
                <a:gd name="T12" fmla="*/ 1153 w 1153"/>
                <a:gd name="T13" fmla="*/ 0 h 1177"/>
                <a:gd name="T14" fmla="*/ 1153 w 1153"/>
                <a:gd name="T15" fmla="*/ 0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177">
                  <a:moveTo>
                    <a:pt x="1153" y="0"/>
                  </a:moveTo>
                  <a:cubicBezTo>
                    <a:pt x="1153" y="0"/>
                    <a:pt x="1153" y="0"/>
                    <a:pt x="1153" y="0"/>
                  </a:cubicBezTo>
                  <a:cubicBezTo>
                    <a:pt x="666" y="1177"/>
                    <a:pt x="666" y="1177"/>
                    <a:pt x="666" y="1177"/>
                  </a:cubicBezTo>
                  <a:cubicBezTo>
                    <a:pt x="460" y="1060"/>
                    <a:pt x="237" y="965"/>
                    <a:pt x="0" y="898"/>
                  </a:cubicBezTo>
                  <a:cubicBezTo>
                    <a:pt x="0" y="898"/>
                    <a:pt x="0" y="898"/>
                    <a:pt x="0" y="898"/>
                  </a:cubicBezTo>
                  <a:cubicBezTo>
                    <a:pt x="237" y="965"/>
                    <a:pt x="460" y="1060"/>
                    <a:pt x="666" y="1177"/>
                  </a:cubicBezTo>
                  <a:cubicBezTo>
                    <a:pt x="1153" y="0"/>
                    <a:pt x="1153" y="0"/>
                    <a:pt x="1153" y="0"/>
                  </a:cubicBezTo>
                  <a:cubicBezTo>
                    <a:pt x="1153" y="0"/>
                    <a:pt x="1153" y="0"/>
                    <a:pt x="11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E9F28EDF-6BB6-4E9F-9D79-3F1ED9A86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103"/>
              <a:ext cx="598" cy="756"/>
            </a:xfrm>
            <a:custGeom>
              <a:avLst/>
              <a:gdLst>
                <a:gd name="T0" fmla="*/ 488 w 1153"/>
                <a:gd name="T1" fmla="*/ 0 h 1457"/>
                <a:gd name="T2" fmla="*/ 0 w 1153"/>
                <a:gd name="T3" fmla="*/ 1178 h 1457"/>
                <a:gd name="T4" fmla="*/ 0 w 1153"/>
                <a:gd name="T5" fmla="*/ 1178 h 1457"/>
                <a:gd name="T6" fmla="*/ 666 w 1153"/>
                <a:gd name="T7" fmla="*/ 1457 h 1457"/>
                <a:gd name="T8" fmla="*/ 666 w 1153"/>
                <a:gd name="T9" fmla="*/ 1457 h 1457"/>
                <a:gd name="T10" fmla="*/ 1153 w 1153"/>
                <a:gd name="T11" fmla="*/ 280 h 1457"/>
                <a:gd name="T12" fmla="*/ 1153 w 1153"/>
                <a:gd name="T13" fmla="*/ 280 h 1457"/>
                <a:gd name="T14" fmla="*/ 488 w 1153"/>
                <a:gd name="T15" fmla="*/ 0 h 1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457">
                  <a:moveTo>
                    <a:pt x="488" y="0"/>
                  </a:moveTo>
                  <a:cubicBezTo>
                    <a:pt x="0" y="1178"/>
                    <a:pt x="0" y="1178"/>
                    <a:pt x="0" y="1178"/>
                  </a:cubicBezTo>
                  <a:cubicBezTo>
                    <a:pt x="0" y="1178"/>
                    <a:pt x="0" y="1178"/>
                    <a:pt x="0" y="1178"/>
                  </a:cubicBezTo>
                  <a:cubicBezTo>
                    <a:pt x="237" y="1245"/>
                    <a:pt x="460" y="1340"/>
                    <a:pt x="666" y="1457"/>
                  </a:cubicBezTo>
                  <a:cubicBezTo>
                    <a:pt x="666" y="1457"/>
                    <a:pt x="666" y="1457"/>
                    <a:pt x="666" y="1457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941" y="168"/>
                    <a:pt x="720" y="74"/>
                    <a:pt x="48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5">
              <a:extLst>
                <a:ext uri="{FF2B5EF4-FFF2-40B4-BE49-F238E27FC236}">
                  <a16:creationId xmlns:a16="http://schemas.microsoft.com/office/drawing/2014/main" id="{85E8807B-9D44-4CAD-AC75-2C69B0852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5" y="517"/>
              <a:ext cx="730" cy="735"/>
            </a:xfrm>
            <a:custGeom>
              <a:avLst/>
              <a:gdLst>
                <a:gd name="T0" fmla="*/ 900 w 1407"/>
                <a:gd name="T1" fmla="*/ 0 h 1416"/>
                <a:gd name="T2" fmla="*/ 0 w 1407"/>
                <a:gd name="T3" fmla="*/ 901 h 1416"/>
                <a:gd name="T4" fmla="*/ 503 w 1407"/>
                <a:gd name="T5" fmla="*/ 1416 h 1416"/>
                <a:gd name="T6" fmla="*/ 503 w 1407"/>
                <a:gd name="T7" fmla="*/ 1416 h 1416"/>
                <a:gd name="T8" fmla="*/ 1407 w 1407"/>
                <a:gd name="T9" fmla="*/ 513 h 1416"/>
                <a:gd name="T10" fmla="*/ 900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900" y="0"/>
                  </a:moveTo>
                  <a:cubicBezTo>
                    <a:pt x="0" y="901"/>
                    <a:pt x="0" y="901"/>
                    <a:pt x="0" y="901"/>
                  </a:cubicBezTo>
                  <a:cubicBezTo>
                    <a:pt x="190" y="1052"/>
                    <a:pt x="358" y="1226"/>
                    <a:pt x="503" y="1416"/>
                  </a:cubicBezTo>
                  <a:cubicBezTo>
                    <a:pt x="503" y="1416"/>
                    <a:pt x="503" y="1416"/>
                    <a:pt x="503" y="1416"/>
                  </a:cubicBezTo>
                  <a:cubicBezTo>
                    <a:pt x="1407" y="513"/>
                    <a:pt x="1407" y="513"/>
                    <a:pt x="1407" y="513"/>
                  </a:cubicBezTo>
                  <a:cubicBezTo>
                    <a:pt x="1253" y="328"/>
                    <a:pt x="1084" y="157"/>
                    <a:pt x="9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6">
              <a:extLst>
                <a:ext uri="{FF2B5EF4-FFF2-40B4-BE49-F238E27FC236}">
                  <a16:creationId xmlns:a16="http://schemas.microsoft.com/office/drawing/2014/main" id="{BEFC8DE7-CAE1-4B20-B387-8CE63C1A89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436"/>
              <a:ext cx="751" cy="348"/>
            </a:xfrm>
            <a:custGeom>
              <a:avLst/>
              <a:gdLst>
                <a:gd name="T0" fmla="*/ 0 w 1446"/>
                <a:gd name="T1" fmla="*/ 0 h 671"/>
                <a:gd name="T2" fmla="*/ 0 w 1446"/>
                <a:gd name="T3" fmla="*/ 0 h 671"/>
                <a:gd name="T4" fmla="*/ 267 w 1446"/>
                <a:gd name="T5" fmla="*/ 671 h 671"/>
                <a:gd name="T6" fmla="*/ 1446 w 1446"/>
                <a:gd name="T7" fmla="*/ 182 h 671"/>
                <a:gd name="T8" fmla="*/ 1446 w 1446"/>
                <a:gd name="T9" fmla="*/ 182 h 671"/>
                <a:gd name="T10" fmla="*/ 1446 w 1446"/>
                <a:gd name="T11" fmla="*/ 182 h 671"/>
                <a:gd name="T12" fmla="*/ 267 w 1446"/>
                <a:gd name="T13" fmla="*/ 671 h 671"/>
                <a:gd name="T14" fmla="*/ 0 w 1446"/>
                <a:gd name="T15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67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16" y="212"/>
                    <a:pt x="205" y="437"/>
                    <a:pt x="267" y="671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267" y="671"/>
                    <a:pt x="267" y="671"/>
                    <a:pt x="267" y="671"/>
                  </a:cubicBezTo>
                  <a:cubicBezTo>
                    <a:pt x="205" y="437"/>
                    <a:pt x="116" y="21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id="{DE75146A-2504-40A0-804D-C89872F99F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184"/>
              <a:ext cx="751" cy="600"/>
            </a:xfrm>
            <a:custGeom>
              <a:avLst/>
              <a:gdLst>
                <a:gd name="T0" fmla="*/ 1175 w 1446"/>
                <a:gd name="T1" fmla="*/ 0 h 1157"/>
                <a:gd name="T2" fmla="*/ 0 w 1446"/>
                <a:gd name="T3" fmla="*/ 486 h 1157"/>
                <a:gd name="T4" fmla="*/ 0 w 1446"/>
                <a:gd name="T5" fmla="*/ 486 h 1157"/>
                <a:gd name="T6" fmla="*/ 267 w 1446"/>
                <a:gd name="T7" fmla="*/ 1157 h 1157"/>
                <a:gd name="T8" fmla="*/ 267 w 1446"/>
                <a:gd name="T9" fmla="*/ 1157 h 1157"/>
                <a:gd name="T10" fmla="*/ 1446 w 1446"/>
                <a:gd name="T11" fmla="*/ 668 h 1157"/>
                <a:gd name="T12" fmla="*/ 1446 w 1446"/>
                <a:gd name="T13" fmla="*/ 668 h 1157"/>
                <a:gd name="T14" fmla="*/ 1175 w 1446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1157">
                  <a:moveTo>
                    <a:pt x="1175" y="0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116" y="698"/>
                    <a:pt x="205" y="923"/>
                    <a:pt x="267" y="1157"/>
                  </a:cubicBezTo>
                  <a:cubicBezTo>
                    <a:pt x="267" y="1157"/>
                    <a:pt x="267" y="1157"/>
                    <a:pt x="267" y="1157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375" y="435"/>
                    <a:pt x="1285" y="212"/>
                    <a:pt x="117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23800060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itre et contenu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pour une image  5">
            <a:extLst>
              <a:ext uri="{FF2B5EF4-FFF2-40B4-BE49-F238E27FC236}">
                <a16:creationId xmlns:a16="http://schemas.microsoft.com/office/drawing/2014/main" id="{FB795EE4-3969-49B8-B1BC-A3C475ECCB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86138" y="0"/>
            <a:ext cx="4405861" cy="6858000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04CD83A-1DA4-411F-B3F1-D52E28E696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2283" y="2431471"/>
            <a:ext cx="6470137" cy="1828558"/>
          </a:xfrm>
        </p:spPr>
        <p:txBody>
          <a:bodyPr anchor="ctr" anchorCtr="0">
            <a:noAutofit/>
          </a:bodyPr>
          <a:lstStyle>
            <a:lvl1pPr>
              <a:lnSpc>
                <a:spcPct val="80000"/>
              </a:lnSpc>
              <a:defRPr b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 </a:t>
            </a:r>
            <a:r>
              <a:rPr lang="fr-FR" err="1"/>
              <a:t>lorem</a:t>
            </a:r>
            <a:r>
              <a:rPr lang="fr-FR"/>
              <a:t> ipsum</a:t>
            </a:r>
          </a:p>
        </p:txBody>
      </p:sp>
      <p:sp>
        <p:nvSpPr>
          <p:cNvPr id="25" name="Espace réservé du pied de page 4">
            <a:extLst>
              <a:ext uri="{FF2B5EF4-FFF2-40B4-BE49-F238E27FC236}">
                <a16:creationId xmlns:a16="http://schemas.microsoft.com/office/drawing/2014/main" id="{653E04E3-62F8-4D5D-BC92-0C489F607D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r>
              <a:rPr lang="fr-FR"/>
              <a:t>TITRE DE LA PRESENTATION</a:t>
            </a:r>
          </a:p>
        </p:txBody>
      </p:sp>
      <p:sp>
        <p:nvSpPr>
          <p:cNvPr id="27" name="Espace réservé du numéro de diapositive 5">
            <a:extLst>
              <a:ext uri="{FF2B5EF4-FFF2-40B4-BE49-F238E27FC236}">
                <a16:creationId xmlns:a16="http://schemas.microsoft.com/office/drawing/2014/main" id="{0D95D1DF-035F-4F6B-8A3F-BC8E15B7C1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7587" y="6356350"/>
            <a:ext cx="4689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BBF8ECC-0A78-4703-ADD8-DCD4197671FA}" type="slidenum">
              <a:rPr lang="fr-FR" smtClean="0"/>
              <a:pPr/>
              <a:t>‹#›</a:t>
            </a:fld>
            <a:endParaRPr lang="fr-FR"/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82E671FD-609A-4334-A814-2BD69DCD8EF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1257" y="6298827"/>
            <a:ext cx="383152" cy="383685"/>
            <a:chOff x="1684" y="0"/>
            <a:chExt cx="4314" cy="4320"/>
          </a:xfrm>
          <a:solidFill>
            <a:srgbClr val="FFFFFF"/>
          </a:solidFill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DC710B78-C21F-44DB-A085-1143FB070D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313 w 8313"/>
                <a:gd name="T1" fmla="*/ 301 h 4477"/>
                <a:gd name="T2" fmla="*/ 8313 w 8313"/>
                <a:gd name="T3" fmla="*/ 342 h 4477"/>
                <a:gd name="T4" fmla="*/ 4156 w 8313"/>
                <a:gd name="T5" fmla="*/ 4477 h 4477"/>
                <a:gd name="T6" fmla="*/ 4156 w 8313"/>
                <a:gd name="T7" fmla="*/ 4477 h 4477"/>
                <a:gd name="T8" fmla="*/ 0 w 8313"/>
                <a:gd name="T9" fmla="*/ 320 h 4477"/>
                <a:gd name="T10" fmla="*/ 0 w 8313"/>
                <a:gd name="T11" fmla="*/ 320 h 4477"/>
                <a:gd name="T12" fmla="*/ 4156 w 8313"/>
                <a:gd name="T13" fmla="*/ 4477 h 4477"/>
                <a:gd name="T14" fmla="*/ 8313 w 8313"/>
                <a:gd name="T15" fmla="*/ 320 h 4477"/>
                <a:gd name="T16" fmla="*/ 8313 w 8313"/>
                <a:gd name="T17" fmla="*/ 301 h 4477"/>
                <a:gd name="T18" fmla="*/ 1278 w 8313"/>
                <a:gd name="T19" fmla="*/ 0 h 4477"/>
                <a:gd name="T20" fmla="*/ 1278 w 8313"/>
                <a:gd name="T21" fmla="*/ 0 h 4477"/>
                <a:gd name="T22" fmla="*/ 1261 w 8313"/>
                <a:gd name="T23" fmla="*/ 309 h 4477"/>
                <a:gd name="T24" fmla="*/ 1261 w 8313"/>
                <a:gd name="T25" fmla="*/ 309 h 4477"/>
                <a:gd name="T26" fmla="*/ 1278 w 8313"/>
                <a:gd name="T27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13" h="4477">
                  <a:moveTo>
                    <a:pt x="8313" y="301"/>
                  </a:moveTo>
                  <a:cubicBezTo>
                    <a:pt x="8313" y="342"/>
                    <a:pt x="8313" y="342"/>
                    <a:pt x="8313" y="342"/>
                  </a:cubicBezTo>
                  <a:cubicBezTo>
                    <a:pt x="8301" y="2628"/>
                    <a:pt x="6445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1860" y="4477"/>
                    <a:pt x="0" y="2616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6452" y="4477"/>
                    <a:pt x="8313" y="2616"/>
                    <a:pt x="8313" y="320"/>
                  </a:cubicBezTo>
                  <a:cubicBezTo>
                    <a:pt x="8313" y="314"/>
                    <a:pt x="8313" y="307"/>
                    <a:pt x="8313" y="301"/>
                  </a:cubicBezTo>
                  <a:moveTo>
                    <a:pt x="1278" y="0"/>
                  </a:moveTo>
                  <a:cubicBezTo>
                    <a:pt x="1278" y="0"/>
                    <a:pt x="1278" y="0"/>
                    <a:pt x="1278" y="0"/>
                  </a:cubicBezTo>
                  <a:cubicBezTo>
                    <a:pt x="1269" y="101"/>
                    <a:pt x="1261" y="204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E11989B2-6FA5-4043-A999-15EB6EBBD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299 w 8313"/>
                <a:gd name="T1" fmla="*/ 0 h 4477"/>
                <a:gd name="T2" fmla="*/ 7035 w 8313"/>
                <a:gd name="T3" fmla="*/ 0 h 4477"/>
                <a:gd name="T4" fmla="*/ 7051 w 8313"/>
                <a:gd name="T5" fmla="*/ 303 h 4477"/>
                <a:gd name="T6" fmla="*/ 4160 w 8313"/>
                <a:gd name="T7" fmla="*/ 3200 h 4477"/>
                <a:gd name="T8" fmla="*/ 4156 w 8313"/>
                <a:gd name="T9" fmla="*/ 3200 h 4477"/>
                <a:gd name="T10" fmla="*/ 1261 w 8313"/>
                <a:gd name="T11" fmla="*/ 309 h 4477"/>
                <a:gd name="T12" fmla="*/ 1261 w 8313"/>
                <a:gd name="T13" fmla="*/ 309 h 4477"/>
                <a:gd name="T14" fmla="*/ 1278 w 8313"/>
                <a:gd name="T15" fmla="*/ 0 h 4477"/>
                <a:gd name="T16" fmla="*/ 1278 w 8313"/>
                <a:gd name="T17" fmla="*/ 0 h 4477"/>
                <a:gd name="T18" fmla="*/ 12 w 8313"/>
                <a:gd name="T19" fmla="*/ 0 h 4477"/>
                <a:gd name="T20" fmla="*/ 0 w 8313"/>
                <a:gd name="T21" fmla="*/ 320 h 4477"/>
                <a:gd name="T22" fmla="*/ 0 w 8313"/>
                <a:gd name="T23" fmla="*/ 320 h 4477"/>
                <a:gd name="T24" fmla="*/ 0 w 8313"/>
                <a:gd name="T25" fmla="*/ 320 h 4477"/>
                <a:gd name="T26" fmla="*/ 4156 w 8313"/>
                <a:gd name="T27" fmla="*/ 4477 h 4477"/>
                <a:gd name="T28" fmla="*/ 4156 w 8313"/>
                <a:gd name="T29" fmla="*/ 4477 h 4477"/>
                <a:gd name="T30" fmla="*/ 8313 w 8313"/>
                <a:gd name="T31" fmla="*/ 342 h 4477"/>
                <a:gd name="T32" fmla="*/ 8313 w 8313"/>
                <a:gd name="T33" fmla="*/ 301 h 4477"/>
                <a:gd name="T34" fmla="*/ 8299 w 8313"/>
                <a:gd name="T35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13" h="4477">
                  <a:moveTo>
                    <a:pt x="8299" y="0"/>
                  </a:moveTo>
                  <a:cubicBezTo>
                    <a:pt x="7035" y="0"/>
                    <a:pt x="7035" y="0"/>
                    <a:pt x="7035" y="0"/>
                  </a:cubicBezTo>
                  <a:cubicBezTo>
                    <a:pt x="7044" y="99"/>
                    <a:pt x="7051" y="200"/>
                    <a:pt x="7051" y="303"/>
                  </a:cubicBezTo>
                  <a:cubicBezTo>
                    <a:pt x="7052" y="1901"/>
                    <a:pt x="5757" y="3198"/>
                    <a:pt x="4160" y="3200"/>
                  </a:cubicBezTo>
                  <a:cubicBezTo>
                    <a:pt x="4158" y="3200"/>
                    <a:pt x="4157" y="3200"/>
                    <a:pt x="4156" y="3200"/>
                  </a:cubicBezTo>
                  <a:cubicBezTo>
                    <a:pt x="2559" y="3200"/>
                    <a:pt x="1263" y="1906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  <a:cubicBezTo>
                    <a:pt x="1278" y="0"/>
                    <a:pt x="1278" y="0"/>
                    <a:pt x="127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3" y="106"/>
                    <a:pt x="0" y="212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6445" y="4477"/>
                    <a:pt x="8301" y="2628"/>
                    <a:pt x="8313" y="342"/>
                  </a:cubicBezTo>
                  <a:cubicBezTo>
                    <a:pt x="8313" y="301"/>
                    <a:pt x="8313" y="301"/>
                    <a:pt x="8313" y="301"/>
                  </a:cubicBezTo>
                  <a:cubicBezTo>
                    <a:pt x="8312" y="199"/>
                    <a:pt x="8307" y="99"/>
                    <a:pt x="82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54CA330C-F93B-47A1-A1D2-66B0274E2D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249"/>
              <a:ext cx="598" cy="611"/>
            </a:xfrm>
            <a:custGeom>
              <a:avLst/>
              <a:gdLst>
                <a:gd name="T0" fmla="*/ 0 w 1152"/>
                <a:gd name="T1" fmla="*/ 0 h 1178"/>
                <a:gd name="T2" fmla="*/ 0 w 1152"/>
                <a:gd name="T3" fmla="*/ 0 h 1178"/>
                <a:gd name="T4" fmla="*/ 488 w 1152"/>
                <a:gd name="T5" fmla="*/ 1178 h 1178"/>
                <a:gd name="T6" fmla="*/ 1152 w 1152"/>
                <a:gd name="T7" fmla="*/ 898 h 1178"/>
                <a:gd name="T8" fmla="*/ 1152 w 1152"/>
                <a:gd name="T9" fmla="*/ 897 h 1178"/>
                <a:gd name="T10" fmla="*/ 1152 w 1152"/>
                <a:gd name="T11" fmla="*/ 898 h 1178"/>
                <a:gd name="T12" fmla="*/ 488 w 1152"/>
                <a:gd name="T13" fmla="*/ 1178 h 1178"/>
                <a:gd name="T14" fmla="*/ 488 w 1152"/>
                <a:gd name="T15" fmla="*/ 1178 h 1178"/>
                <a:gd name="T16" fmla="*/ 0 w 1152"/>
                <a:gd name="T17" fmla="*/ 0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2" h="117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697" y="1059"/>
                    <a:pt x="918" y="963"/>
                    <a:pt x="1152" y="898"/>
                  </a:cubicBezTo>
                  <a:cubicBezTo>
                    <a:pt x="1152" y="897"/>
                    <a:pt x="1152" y="897"/>
                    <a:pt x="1152" y="897"/>
                  </a:cubicBezTo>
                  <a:cubicBezTo>
                    <a:pt x="1152" y="898"/>
                    <a:pt x="1152" y="898"/>
                    <a:pt x="1152" y="898"/>
                  </a:cubicBezTo>
                  <a:cubicBezTo>
                    <a:pt x="918" y="963"/>
                    <a:pt x="697" y="1059"/>
                    <a:pt x="488" y="1178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0478EC7E-A8FC-403A-851B-21B08F08DF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103"/>
              <a:ext cx="598" cy="757"/>
            </a:xfrm>
            <a:custGeom>
              <a:avLst/>
              <a:gdLst>
                <a:gd name="T0" fmla="*/ 664 w 1152"/>
                <a:gd name="T1" fmla="*/ 0 h 1458"/>
                <a:gd name="T2" fmla="*/ 0 w 1152"/>
                <a:gd name="T3" fmla="*/ 280 h 1458"/>
                <a:gd name="T4" fmla="*/ 0 w 1152"/>
                <a:gd name="T5" fmla="*/ 280 h 1458"/>
                <a:gd name="T6" fmla="*/ 488 w 1152"/>
                <a:gd name="T7" fmla="*/ 1458 h 1458"/>
                <a:gd name="T8" fmla="*/ 1152 w 1152"/>
                <a:gd name="T9" fmla="*/ 1178 h 1458"/>
                <a:gd name="T10" fmla="*/ 1152 w 1152"/>
                <a:gd name="T11" fmla="*/ 1177 h 1458"/>
                <a:gd name="T12" fmla="*/ 664 w 1152"/>
                <a:gd name="T13" fmla="*/ 0 h 1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2" h="1458">
                  <a:moveTo>
                    <a:pt x="664" y="0"/>
                  </a:moveTo>
                  <a:cubicBezTo>
                    <a:pt x="433" y="74"/>
                    <a:pt x="210" y="168"/>
                    <a:pt x="0" y="28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488" y="1458"/>
                    <a:pt x="488" y="1458"/>
                    <a:pt x="488" y="1458"/>
                  </a:cubicBezTo>
                  <a:cubicBezTo>
                    <a:pt x="697" y="1339"/>
                    <a:pt x="918" y="1243"/>
                    <a:pt x="1152" y="1178"/>
                  </a:cubicBezTo>
                  <a:cubicBezTo>
                    <a:pt x="1152" y="1177"/>
                    <a:pt x="1152" y="1177"/>
                    <a:pt x="1152" y="1177"/>
                  </a:cubicBezTo>
                  <a:cubicBezTo>
                    <a:pt x="664" y="0"/>
                    <a:pt x="664" y="0"/>
                    <a:pt x="6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68230254-D2DE-45A9-B720-AB97690D2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517"/>
              <a:ext cx="730" cy="735"/>
            </a:xfrm>
            <a:custGeom>
              <a:avLst/>
              <a:gdLst>
                <a:gd name="T0" fmla="*/ 507 w 1407"/>
                <a:gd name="T1" fmla="*/ 0 h 1416"/>
                <a:gd name="T2" fmla="*/ 0 w 1407"/>
                <a:gd name="T3" fmla="*/ 513 h 1416"/>
                <a:gd name="T4" fmla="*/ 0 w 1407"/>
                <a:gd name="T5" fmla="*/ 513 h 1416"/>
                <a:gd name="T6" fmla="*/ 903 w 1407"/>
                <a:gd name="T7" fmla="*/ 1416 h 1416"/>
                <a:gd name="T8" fmla="*/ 1407 w 1407"/>
                <a:gd name="T9" fmla="*/ 901 h 1416"/>
                <a:gd name="T10" fmla="*/ 507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507" y="0"/>
                  </a:moveTo>
                  <a:cubicBezTo>
                    <a:pt x="323" y="157"/>
                    <a:pt x="155" y="328"/>
                    <a:pt x="0" y="513"/>
                  </a:cubicBezTo>
                  <a:cubicBezTo>
                    <a:pt x="0" y="513"/>
                    <a:pt x="0" y="513"/>
                    <a:pt x="0" y="513"/>
                  </a:cubicBezTo>
                  <a:cubicBezTo>
                    <a:pt x="903" y="1416"/>
                    <a:pt x="903" y="1416"/>
                    <a:pt x="903" y="1416"/>
                  </a:cubicBezTo>
                  <a:cubicBezTo>
                    <a:pt x="1050" y="1223"/>
                    <a:pt x="1219" y="1050"/>
                    <a:pt x="1407" y="901"/>
                  </a:cubicBezTo>
                  <a:cubicBezTo>
                    <a:pt x="507" y="0"/>
                    <a:pt x="507" y="0"/>
                    <a:pt x="5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1716070D-DF51-4EEF-ABB8-8DEFE32F5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4" y="118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1CC0541C-0FE1-4B71-887A-89A72E5F5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" y="1184"/>
              <a:ext cx="750" cy="600"/>
            </a:xfrm>
            <a:custGeom>
              <a:avLst/>
              <a:gdLst>
                <a:gd name="T0" fmla="*/ 269 w 1445"/>
                <a:gd name="T1" fmla="*/ 0 h 1157"/>
                <a:gd name="T2" fmla="*/ 269 w 1445"/>
                <a:gd name="T3" fmla="*/ 0 h 1157"/>
                <a:gd name="T4" fmla="*/ 269 w 1445"/>
                <a:gd name="T5" fmla="*/ 0 h 1157"/>
                <a:gd name="T6" fmla="*/ 0 w 1445"/>
                <a:gd name="T7" fmla="*/ 668 h 1157"/>
                <a:gd name="T8" fmla="*/ 0 w 1445"/>
                <a:gd name="T9" fmla="*/ 668 h 1157"/>
                <a:gd name="T10" fmla="*/ 1179 w 1445"/>
                <a:gd name="T11" fmla="*/ 1157 h 1157"/>
                <a:gd name="T12" fmla="*/ 1445 w 1445"/>
                <a:gd name="T13" fmla="*/ 486 h 1157"/>
                <a:gd name="T14" fmla="*/ 269 w 1445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5" h="1157">
                  <a:moveTo>
                    <a:pt x="269" y="0"/>
                  </a:moveTo>
                  <a:cubicBezTo>
                    <a:pt x="269" y="0"/>
                    <a:pt x="269" y="0"/>
                    <a:pt x="269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160" y="212"/>
                    <a:pt x="70" y="435"/>
                    <a:pt x="0" y="668"/>
                  </a:cubicBezTo>
                  <a:cubicBezTo>
                    <a:pt x="0" y="668"/>
                    <a:pt x="0" y="668"/>
                    <a:pt x="0" y="668"/>
                  </a:cubicBezTo>
                  <a:cubicBezTo>
                    <a:pt x="1179" y="1157"/>
                    <a:pt x="1179" y="1157"/>
                    <a:pt x="1179" y="1157"/>
                  </a:cubicBezTo>
                  <a:cubicBezTo>
                    <a:pt x="1241" y="919"/>
                    <a:pt x="1331" y="694"/>
                    <a:pt x="1445" y="486"/>
                  </a:cubicBezTo>
                  <a:cubicBezTo>
                    <a:pt x="269" y="0"/>
                    <a:pt x="269" y="0"/>
                    <a:pt x="2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A478477F-A879-44A5-8B37-93C613912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3" y="0"/>
              <a:ext cx="375" cy="670"/>
            </a:xfrm>
            <a:custGeom>
              <a:avLst/>
              <a:gdLst>
                <a:gd name="T0" fmla="*/ 360 w 721"/>
                <a:gd name="T1" fmla="*/ 0 h 1292"/>
                <a:gd name="T2" fmla="*/ 0 w 721"/>
                <a:gd name="T3" fmla="*/ 16 h 1292"/>
                <a:gd name="T4" fmla="*/ 0 w 721"/>
                <a:gd name="T5" fmla="*/ 1292 h 1292"/>
                <a:gd name="T6" fmla="*/ 357 w 721"/>
                <a:gd name="T7" fmla="*/ 1269 h 1292"/>
                <a:gd name="T8" fmla="*/ 721 w 721"/>
                <a:gd name="T9" fmla="*/ 1292 h 1292"/>
                <a:gd name="T10" fmla="*/ 721 w 721"/>
                <a:gd name="T11" fmla="*/ 1292 h 1292"/>
                <a:gd name="T12" fmla="*/ 721 w 721"/>
                <a:gd name="T13" fmla="*/ 16 h 1292"/>
                <a:gd name="T14" fmla="*/ 360 w 721"/>
                <a:gd name="T15" fmla="*/ 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1" h="1292">
                  <a:moveTo>
                    <a:pt x="360" y="0"/>
                  </a:moveTo>
                  <a:cubicBezTo>
                    <a:pt x="238" y="0"/>
                    <a:pt x="118" y="7"/>
                    <a:pt x="0" y="16"/>
                  </a:cubicBezTo>
                  <a:cubicBezTo>
                    <a:pt x="0" y="1292"/>
                    <a:pt x="0" y="1292"/>
                    <a:pt x="0" y="1292"/>
                  </a:cubicBezTo>
                  <a:cubicBezTo>
                    <a:pt x="117" y="1277"/>
                    <a:pt x="236" y="1269"/>
                    <a:pt x="357" y="1269"/>
                  </a:cubicBezTo>
                  <a:cubicBezTo>
                    <a:pt x="477" y="1269"/>
                    <a:pt x="598" y="1277"/>
                    <a:pt x="721" y="1292"/>
                  </a:cubicBezTo>
                  <a:cubicBezTo>
                    <a:pt x="721" y="1292"/>
                    <a:pt x="721" y="1292"/>
                    <a:pt x="721" y="1292"/>
                  </a:cubicBezTo>
                  <a:cubicBezTo>
                    <a:pt x="721" y="16"/>
                    <a:pt x="721" y="16"/>
                    <a:pt x="721" y="16"/>
                  </a:cubicBezTo>
                  <a:cubicBezTo>
                    <a:pt x="602" y="7"/>
                    <a:pt x="481" y="0"/>
                    <a:pt x="3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4696BE03-22BF-465D-A735-1E9028A9A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249"/>
              <a:ext cx="598" cy="610"/>
            </a:xfrm>
            <a:custGeom>
              <a:avLst/>
              <a:gdLst>
                <a:gd name="T0" fmla="*/ 1153 w 1153"/>
                <a:gd name="T1" fmla="*/ 0 h 1177"/>
                <a:gd name="T2" fmla="*/ 1153 w 1153"/>
                <a:gd name="T3" fmla="*/ 0 h 1177"/>
                <a:gd name="T4" fmla="*/ 666 w 1153"/>
                <a:gd name="T5" fmla="*/ 1177 h 1177"/>
                <a:gd name="T6" fmla="*/ 0 w 1153"/>
                <a:gd name="T7" fmla="*/ 898 h 1177"/>
                <a:gd name="T8" fmla="*/ 0 w 1153"/>
                <a:gd name="T9" fmla="*/ 898 h 1177"/>
                <a:gd name="T10" fmla="*/ 666 w 1153"/>
                <a:gd name="T11" fmla="*/ 1177 h 1177"/>
                <a:gd name="T12" fmla="*/ 1153 w 1153"/>
                <a:gd name="T13" fmla="*/ 0 h 1177"/>
                <a:gd name="T14" fmla="*/ 1153 w 1153"/>
                <a:gd name="T15" fmla="*/ 0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177">
                  <a:moveTo>
                    <a:pt x="1153" y="0"/>
                  </a:moveTo>
                  <a:cubicBezTo>
                    <a:pt x="1153" y="0"/>
                    <a:pt x="1153" y="0"/>
                    <a:pt x="1153" y="0"/>
                  </a:cubicBezTo>
                  <a:cubicBezTo>
                    <a:pt x="666" y="1177"/>
                    <a:pt x="666" y="1177"/>
                    <a:pt x="666" y="1177"/>
                  </a:cubicBezTo>
                  <a:cubicBezTo>
                    <a:pt x="460" y="1060"/>
                    <a:pt x="237" y="965"/>
                    <a:pt x="0" y="898"/>
                  </a:cubicBezTo>
                  <a:cubicBezTo>
                    <a:pt x="0" y="898"/>
                    <a:pt x="0" y="898"/>
                    <a:pt x="0" y="898"/>
                  </a:cubicBezTo>
                  <a:cubicBezTo>
                    <a:pt x="237" y="965"/>
                    <a:pt x="460" y="1060"/>
                    <a:pt x="666" y="1177"/>
                  </a:cubicBezTo>
                  <a:cubicBezTo>
                    <a:pt x="1153" y="0"/>
                    <a:pt x="1153" y="0"/>
                    <a:pt x="1153" y="0"/>
                  </a:cubicBezTo>
                  <a:cubicBezTo>
                    <a:pt x="1153" y="0"/>
                    <a:pt x="1153" y="0"/>
                    <a:pt x="11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E9F28EDF-6BB6-4E9F-9D79-3F1ED9A86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103"/>
              <a:ext cx="598" cy="756"/>
            </a:xfrm>
            <a:custGeom>
              <a:avLst/>
              <a:gdLst>
                <a:gd name="T0" fmla="*/ 488 w 1153"/>
                <a:gd name="T1" fmla="*/ 0 h 1457"/>
                <a:gd name="T2" fmla="*/ 0 w 1153"/>
                <a:gd name="T3" fmla="*/ 1178 h 1457"/>
                <a:gd name="T4" fmla="*/ 0 w 1153"/>
                <a:gd name="T5" fmla="*/ 1178 h 1457"/>
                <a:gd name="T6" fmla="*/ 666 w 1153"/>
                <a:gd name="T7" fmla="*/ 1457 h 1457"/>
                <a:gd name="T8" fmla="*/ 666 w 1153"/>
                <a:gd name="T9" fmla="*/ 1457 h 1457"/>
                <a:gd name="T10" fmla="*/ 1153 w 1153"/>
                <a:gd name="T11" fmla="*/ 280 h 1457"/>
                <a:gd name="T12" fmla="*/ 1153 w 1153"/>
                <a:gd name="T13" fmla="*/ 280 h 1457"/>
                <a:gd name="T14" fmla="*/ 488 w 1153"/>
                <a:gd name="T15" fmla="*/ 0 h 1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457">
                  <a:moveTo>
                    <a:pt x="488" y="0"/>
                  </a:moveTo>
                  <a:cubicBezTo>
                    <a:pt x="0" y="1178"/>
                    <a:pt x="0" y="1178"/>
                    <a:pt x="0" y="1178"/>
                  </a:cubicBezTo>
                  <a:cubicBezTo>
                    <a:pt x="0" y="1178"/>
                    <a:pt x="0" y="1178"/>
                    <a:pt x="0" y="1178"/>
                  </a:cubicBezTo>
                  <a:cubicBezTo>
                    <a:pt x="237" y="1245"/>
                    <a:pt x="460" y="1340"/>
                    <a:pt x="666" y="1457"/>
                  </a:cubicBezTo>
                  <a:cubicBezTo>
                    <a:pt x="666" y="1457"/>
                    <a:pt x="666" y="1457"/>
                    <a:pt x="666" y="1457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941" y="168"/>
                    <a:pt x="720" y="74"/>
                    <a:pt x="48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5">
              <a:extLst>
                <a:ext uri="{FF2B5EF4-FFF2-40B4-BE49-F238E27FC236}">
                  <a16:creationId xmlns:a16="http://schemas.microsoft.com/office/drawing/2014/main" id="{85E8807B-9D44-4CAD-AC75-2C69B0852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5" y="517"/>
              <a:ext cx="730" cy="735"/>
            </a:xfrm>
            <a:custGeom>
              <a:avLst/>
              <a:gdLst>
                <a:gd name="T0" fmla="*/ 900 w 1407"/>
                <a:gd name="T1" fmla="*/ 0 h 1416"/>
                <a:gd name="T2" fmla="*/ 0 w 1407"/>
                <a:gd name="T3" fmla="*/ 901 h 1416"/>
                <a:gd name="T4" fmla="*/ 503 w 1407"/>
                <a:gd name="T5" fmla="*/ 1416 h 1416"/>
                <a:gd name="T6" fmla="*/ 503 w 1407"/>
                <a:gd name="T7" fmla="*/ 1416 h 1416"/>
                <a:gd name="T8" fmla="*/ 1407 w 1407"/>
                <a:gd name="T9" fmla="*/ 513 h 1416"/>
                <a:gd name="T10" fmla="*/ 900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900" y="0"/>
                  </a:moveTo>
                  <a:cubicBezTo>
                    <a:pt x="0" y="901"/>
                    <a:pt x="0" y="901"/>
                    <a:pt x="0" y="901"/>
                  </a:cubicBezTo>
                  <a:cubicBezTo>
                    <a:pt x="190" y="1052"/>
                    <a:pt x="358" y="1226"/>
                    <a:pt x="503" y="1416"/>
                  </a:cubicBezTo>
                  <a:cubicBezTo>
                    <a:pt x="503" y="1416"/>
                    <a:pt x="503" y="1416"/>
                    <a:pt x="503" y="1416"/>
                  </a:cubicBezTo>
                  <a:cubicBezTo>
                    <a:pt x="1407" y="513"/>
                    <a:pt x="1407" y="513"/>
                    <a:pt x="1407" y="513"/>
                  </a:cubicBezTo>
                  <a:cubicBezTo>
                    <a:pt x="1253" y="328"/>
                    <a:pt x="1084" y="157"/>
                    <a:pt x="9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6">
              <a:extLst>
                <a:ext uri="{FF2B5EF4-FFF2-40B4-BE49-F238E27FC236}">
                  <a16:creationId xmlns:a16="http://schemas.microsoft.com/office/drawing/2014/main" id="{BEFC8DE7-CAE1-4B20-B387-8CE63C1A89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436"/>
              <a:ext cx="751" cy="348"/>
            </a:xfrm>
            <a:custGeom>
              <a:avLst/>
              <a:gdLst>
                <a:gd name="T0" fmla="*/ 0 w 1446"/>
                <a:gd name="T1" fmla="*/ 0 h 671"/>
                <a:gd name="T2" fmla="*/ 0 w 1446"/>
                <a:gd name="T3" fmla="*/ 0 h 671"/>
                <a:gd name="T4" fmla="*/ 267 w 1446"/>
                <a:gd name="T5" fmla="*/ 671 h 671"/>
                <a:gd name="T6" fmla="*/ 1446 w 1446"/>
                <a:gd name="T7" fmla="*/ 182 h 671"/>
                <a:gd name="T8" fmla="*/ 1446 w 1446"/>
                <a:gd name="T9" fmla="*/ 182 h 671"/>
                <a:gd name="T10" fmla="*/ 1446 w 1446"/>
                <a:gd name="T11" fmla="*/ 182 h 671"/>
                <a:gd name="T12" fmla="*/ 267 w 1446"/>
                <a:gd name="T13" fmla="*/ 671 h 671"/>
                <a:gd name="T14" fmla="*/ 0 w 1446"/>
                <a:gd name="T15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67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16" y="212"/>
                    <a:pt x="205" y="437"/>
                    <a:pt x="267" y="671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267" y="671"/>
                    <a:pt x="267" y="671"/>
                    <a:pt x="267" y="671"/>
                  </a:cubicBezTo>
                  <a:cubicBezTo>
                    <a:pt x="205" y="437"/>
                    <a:pt x="116" y="21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id="{DE75146A-2504-40A0-804D-C89872F99F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184"/>
              <a:ext cx="751" cy="600"/>
            </a:xfrm>
            <a:custGeom>
              <a:avLst/>
              <a:gdLst>
                <a:gd name="T0" fmla="*/ 1175 w 1446"/>
                <a:gd name="T1" fmla="*/ 0 h 1157"/>
                <a:gd name="T2" fmla="*/ 0 w 1446"/>
                <a:gd name="T3" fmla="*/ 486 h 1157"/>
                <a:gd name="T4" fmla="*/ 0 w 1446"/>
                <a:gd name="T5" fmla="*/ 486 h 1157"/>
                <a:gd name="T6" fmla="*/ 267 w 1446"/>
                <a:gd name="T7" fmla="*/ 1157 h 1157"/>
                <a:gd name="T8" fmla="*/ 267 w 1446"/>
                <a:gd name="T9" fmla="*/ 1157 h 1157"/>
                <a:gd name="T10" fmla="*/ 1446 w 1446"/>
                <a:gd name="T11" fmla="*/ 668 h 1157"/>
                <a:gd name="T12" fmla="*/ 1446 w 1446"/>
                <a:gd name="T13" fmla="*/ 668 h 1157"/>
                <a:gd name="T14" fmla="*/ 1175 w 1446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1157">
                  <a:moveTo>
                    <a:pt x="1175" y="0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116" y="698"/>
                    <a:pt x="205" y="923"/>
                    <a:pt x="267" y="1157"/>
                  </a:cubicBezTo>
                  <a:cubicBezTo>
                    <a:pt x="267" y="1157"/>
                    <a:pt x="267" y="1157"/>
                    <a:pt x="267" y="1157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375" y="435"/>
                    <a:pt x="1285" y="212"/>
                    <a:pt x="117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205781543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pour une image  5">
            <a:extLst>
              <a:ext uri="{FF2B5EF4-FFF2-40B4-BE49-F238E27FC236}">
                <a16:creationId xmlns:a16="http://schemas.microsoft.com/office/drawing/2014/main" id="{1B2176E7-1539-4970-B1D3-109B6CBD87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861995" cy="6858000"/>
          </a:xfrm>
        </p:spPr>
        <p:txBody>
          <a:bodyPr/>
          <a:lstStyle/>
          <a:p>
            <a:endParaRPr lang="fr-FR"/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BF0AC8B8-88A6-425F-A360-5C07AE1B19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06309" y="1871831"/>
            <a:ext cx="6837804" cy="4279274"/>
          </a:xfrm>
        </p:spPr>
        <p:txBody>
          <a:bodyPr numCol="2" spcCol="288000">
            <a:noAutofit/>
          </a:bodyPr>
          <a:lstStyle>
            <a:lvl1pPr marL="0" indent="0">
              <a:lnSpc>
                <a:spcPct val="100000"/>
              </a:lnSpc>
              <a:buNone/>
              <a:defRPr sz="2000" b="0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Bef>
                <a:spcPts val="800"/>
              </a:spcBef>
              <a:buNone/>
              <a:defRPr sz="1600">
                <a:solidFill>
                  <a:schemeClr val="accent3"/>
                </a:solidFill>
              </a:defRPr>
            </a:lvl2pPr>
            <a:lvl3pPr marL="0" indent="182563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400">
                <a:solidFill>
                  <a:schemeClr val="accent1"/>
                </a:solidFill>
              </a:defRPr>
            </a:lvl3pPr>
            <a:lvl4pPr marL="268288" indent="-85725">
              <a:lnSpc>
                <a:spcPct val="100000"/>
              </a:lnSpc>
              <a:spcBef>
                <a:spcPts val="800"/>
              </a:spcBef>
              <a:buFont typeface="Wingdings" panose="05000000000000000000" pitchFamily="2" charset="2"/>
              <a:buChar char="ü"/>
              <a:defRPr sz="1200">
                <a:solidFill>
                  <a:schemeClr val="accent3"/>
                </a:solidFill>
              </a:defRPr>
            </a:lvl4pPr>
            <a:lvl5pPr marL="984250" indent="-801688">
              <a:lnSpc>
                <a:spcPct val="100000"/>
              </a:lnSpc>
              <a:spcBef>
                <a:spcPts val="800"/>
              </a:spcBef>
              <a:buNone/>
              <a:tabLst>
                <a:tab pos="984250" algn="l"/>
              </a:tabLst>
              <a:defRPr sz="1200">
                <a:solidFill>
                  <a:schemeClr val="accent4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Titre 11">
            <a:extLst>
              <a:ext uri="{FF2B5EF4-FFF2-40B4-BE49-F238E27FC236}">
                <a16:creationId xmlns:a16="http://schemas.microsoft.com/office/drawing/2014/main" id="{AF05CF1A-C430-4943-B8FD-4C36C7D359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06309" y="527367"/>
            <a:ext cx="6837804" cy="607641"/>
          </a:xfrm>
        </p:spPr>
        <p:txBody>
          <a:bodyPr anchor="t" anchorCtr="0"/>
          <a:lstStyle>
            <a:lvl1pPr>
              <a:lnSpc>
                <a:spcPct val="80000"/>
              </a:lnSpc>
              <a:defRPr b="0">
                <a:solidFill>
                  <a:schemeClr val="accent3"/>
                </a:solidFill>
              </a:defRPr>
            </a:lvl1pPr>
          </a:lstStyle>
          <a:p>
            <a:r>
              <a:rPr lang="fr-FR"/>
              <a:t>Modifiez le style du titre </a:t>
            </a:r>
            <a:r>
              <a:rPr lang="fr-FR" err="1"/>
              <a:t>lorem</a:t>
            </a:r>
            <a:r>
              <a:rPr lang="fr-FR"/>
              <a:t> ipsum</a:t>
            </a:r>
          </a:p>
        </p:txBody>
      </p:sp>
      <p:sp>
        <p:nvSpPr>
          <p:cNvPr id="19" name="Freeform 5">
            <a:extLst>
              <a:ext uri="{FF2B5EF4-FFF2-40B4-BE49-F238E27FC236}">
                <a16:creationId xmlns:a16="http://schemas.microsoft.com/office/drawing/2014/main" id="{113D5A30-7BBB-4EA6-A847-CEFC73E3CFF4}"/>
              </a:ext>
            </a:extLst>
          </p:cNvPr>
          <p:cNvSpPr>
            <a:spLocks/>
          </p:cNvSpPr>
          <p:nvPr/>
        </p:nvSpPr>
        <p:spPr bwMode="auto">
          <a:xfrm>
            <a:off x="4192145" y="212961"/>
            <a:ext cx="896937" cy="909638"/>
          </a:xfrm>
          <a:custGeom>
            <a:avLst/>
            <a:gdLst>
              <a:gd name="T0" fmla="*/ 1361 w 2908"/>
              <a:gd name="T1" fmla="*/ 2944 h 2944"/>
              <a:gd name="T2" fmla="*/ 0 w 2908"/>
              <a:gd name="T3" fmla="*/ 1474 h 2944"/>
              <a:gd name="T4" fmla="*/ 1475 w 2908"/>
              <a:gd name="T5" fmla="*/ 0 h 2944"/>
              <a:gd name="T6" fmla="*/ 2908 w 2908"/>
              <a:gd name="T7" fmla="*/ 1130 h 2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08" h="2944">
                <a:moveTo>
                  <a:pt x="1361" y="2944"/>
                </a:moveTo>
                <a:cubicBezTo>
                  <a:pt x="600" y="2886"/>
                  <a:pt x="0" y="2250"/>
                  <a:pt x="0" y="1474"/>
                </a:cubicBezTo>
                <a:cubicBezTo>
                  <a:pt x="0" y="660"/>
                  <a:pt x="660" y="0"/>
                  <a:pt x="1475" y="0"/>
                </a:cubicBezTo>
                <a:cubicBezTo>
                  <a:pt x="2170" y="0"/>
                  <a:pt x="2753" y="482"/>
                  <a:pt x="2908" y="1130"/>
                </a:cubicBezTo>
              </a:path>
            </a:pathLst>
          </a:custGeom>
          <a:noFill/>
          <a:ln w="285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20" name="Group 4">
            <a:extLst>
              <a:ext uri="{FF2B5EF4-FFF2-40B4-BE49-F238E27FC236}">
                <a16:creationId xmlns:a16="http://schemas.microsoft.com/office/drawing/2014/main" id="{49E8B3A3-7220-4AD0-8C8C-7CB0CD3D7C8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33461" y="6289552"/>
            <a:ext cx="395123" cy="393011"/>
            <a:chOff x="2758" y="4004"/>
            <a:chExt cx="187" cy="186"/>
          </a:xfrm>
        </p:grpSpPr>
        <p:pic>
          <p:nvPicPr>
            <p:cNvPr id="21" name="Picture 8">
              <a:extLst>
                <a:ext uri="{FF2B5EF4-FFF2-40B4-BE49-F238E27FC236}">
                  <a16:creationId xmlns:a16="http://schemas.microsoft.com/office/drawing/2014/main" id="{9B0F342D-0D8F-40EA-8B48-E6AA215B76B2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8" y="4089"/>
              <a:ext cx="187" cy="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0">
              <a:extLst>
                <a:ext uri="{FF2B5EF4-FFF2-40B4-BE49-F238E27FC236}">
                  <a16:creationId xmlns:a16="http://schemas.microsoft.com/office/drawing/2014/main" id="{717EA3B9-A226-4355-89DF-85FEA88FC05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7" y="4008"/>
              <a:ext cx="27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1">
              <a:extLst>
                <a:ext uri="{FF2B5EF4-FFF2-40B4-BE49-F238E27FC236}">
                  <a16:creationId xmlns:a16="http://schemas.microsoft.com/office/drawing/2014/main" id="{8DEEFB5D-1293-4B73-979D-414DC2C1726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9" y="4025"/>
              <a:ext cx="33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12">
              <a:extLst>
                <a:ext uri="{FF2B5EF4-FFF2-40B4-BE49-F238E27FC236}">
                  <a16:creationId xmlns:a16="http://schemas.microsoft.com/office/drawing/2014/main" id="{251EED98-7B82-4FF6-90BB-A9582728F9B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2" y="4054"/>
              <a:ext cx="33" cy="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13">
              <a:extLst>
                <a:ext uri="{FF2B5EF4-FFF2-40B4-BE49-F238E27FC236}">
                  <a16:creationId xmlns:a16="http://schemas.microsoft.com/office/drawing/2014/main" id="{5FAFB489-FDE2-4452-BA3E-92DADEBFE1C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3" y="4004"/>
              <a:ext cx="17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14">
              <a:extLst>
                <a:ext uri="{FF2B5EF4-FFF2-40B4-BE49-F238E27FC236}">
                  <a16:creationId xmlns:a16="http://schemas.microsoft.com/office/drawing/2014/main" id="{CEB109EA-16CA-4EFB-854A-CF4E40CE3A91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8" y="4008"/>
              <a:ext cx="27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15">
              <a:extLst>
                <a:ext uri="{FF2B5EF4-FFF2-40B4-BE49-F238E27FC236}">
                  <a16:creationId xmlns:a16="http://schemas.microsoft.com/office/drawing/2014/main" id="{41F0C2B4-7183-48F3-B222-FB5CC7CF525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1" y="4025"/>
              <a:ext cx="32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16">
              <a:extLst>
                <a:ext uri="{FF2B5EF4-FFF2-40B4-BE49-F238E27FC236}">
                  <a16:creationId xmlns:a16="http://schemas.microsoft.com/office/drawing/2014/main" id="{626CC0D0-40CF-4E75-A1FC-D1F261A8587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7" y="4054"/>
              <a:ext cx="34" cy="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" name="Espace réservé du pied de page 4">
            <a:extLst>
              <a:ext uri="{FF2B5EF4-FFF2-40B4-BE49-F238E27FC236}">
                <a16:creationId xmlns:a16="http://schemas.microsoft.com/office/drawing/2014/main" id="{6BD67B94-B6DD-432F-803A-7FDC0FE602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r>
              <a:rPr lang="fr-FR"/>
              <a:t>TITRE DE LA PRESENTATION</a:t>
            </a:r>
          </a:p>
        </p:txBody>
      </p:sp>
      <p:sp>
        <p:nvSpPr>
          <p:cNvPr id="33" name="Espace réservé du numéro de diapositive 5">
            <a:extLst>
              <a:ext uri="{FF2B5EF4-FFF2-40B4-BE49-F238E27FC236}">
                <a16:creationId xmlns:a16="http://schemas.microsoft.com/office/drawing/2014/main" id="{E16BB09A-9A28-4637-9E8C-B124342F31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7587" y="6356350"/>
            <a:ext cx="4689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BBF8ECC-0A78-4703-ADD8-DCD4197671FA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932969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9/29/2026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049" y="6448192"/>
            <a:ext cx="598861" cy="36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324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827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60D0DA1-698C-412D-B9F2-226E817CA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0DEC62D-7F5E-4650-94B5-F43CF6967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D6C423-13EA-4F13-B966-8DE875F384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Nom du doc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F31039-7EAA-4176-B0F0-4CFEDAAE34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TITRE DE LA PRESENTATION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CF70DD-93F4-4F26-B4AE-61D7FA2E9E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7587" y="6356350"/>
            <a:ext cx="4689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F8ECC-0A78-4703-ADD8-DCD4197671F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941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51" r:id="rId3"/>
    <p:sldLayoutId id="2147483661" r:id="rId4"/>
    <p:sldLayoutId id="2147483660" r:id="rId5"/>
    <p:sldLayoutId id="2147483650" r:id="rId6"/>
    <p:sldLayoutId id="2147483662" r:id="rId7"/>
    <p:sldLayoutId id="2147483670" r:id="rId8"/>
    <p:sldLayoutId id="2147483671" r:id="rId9"/>
    <p:sldLayoutId id="2147483663" r:id="rId10"/>
    <p:sldLayoutId id="2147483665" r:id="rId11"/>
    <p:sldLayoutId id="2147483667" r:id="rId12"/>
    <p:sldLayoutId id="2147483668" r:id="rId13"/>
    <p:sldLayoutId id="2147483669" r:id="rId14"/>
    <p:sldLayoutId id="2147483666" r:id="rId15"/>
    <p:sldLayoutId id="2147483672" r:id="rId16"/>
    <p:sldLayoutId id="2147483673" r:id="rId17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ts val="600"/>
        </a:spcBef>
        <a:buNone/>
        <a:defRPr sz="44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accent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accent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svg"/><Relationship Id="rId4" Type="http://schemas.openxmlformats.org/officeDocument/2006/relationships/image" Target="../media/image21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s://assistance.soren.eco/wp-admin/post.php?post=2467&amp;action=edit&amp;lang=fr" TargetMode="Externa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assistance.soren.eco/wp-admin/post.php?post=2467&amp;action=edit&amp;lang=fr" TargetMode="Externa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mailto:ecoconception@soren.eco" TargetMode="Externa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jpe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04727-65C8-C10C-1931-F8502D694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7E5B0D-D5D1-34EB-CACF-0E69D25D28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2643" y="959228"/>
            <a:ext cx="8382565" cy="278272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fr-FR" sz="5400">
                <a:solidFill>
                  <a:srgbClr val="2639A6"/>
                </a:solidFill>
                <a:latin typeface="+mj-lt"/>
              </a:rPr>
              <a:t>Webinaire | Tout savoir sur la plateforme </a:t>
            </a:r>
            <a:r>
              <a:rPr lang="fr-FR" sz="5400" b="1" err="1">
                <a:solidFill>
                  <a:srgbClr val="2639A6"/>
                </a:solidFill>
                <a:latin typeface="+mj-lt"/>
              </a:rPr>
              <a:t>ecodesign.solar</a:t>
            </a:r>
            <a:endParaRPr lang="en-US" sz="5400" kern="1200" err="1">
              <a:solidFill>
                <a:srgbClr val="2639A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3F85DF6-ADF9-CDC1-B5BC-B0CC240100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643" y="3739979"/>
            <a:ext cx="9109647" cy="234359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b="0" err="1">
                <a:solidFill>
                  <a:schemeClr val="bg1"/>
                </a:solidFill>
                <a:ea typeface="+mn-lt"/>
                <a:cs typeface="+mn-lt"/>
              </a:rPr>
              <a:t>Présentation</a:t>
            </a:r>
            <a:r>
              <a:rPr lang="en-US" sz="2400" b="0">
                <a:solidFill>
                  <a:schemeClr val="bg1"/>
                </a:solidFill>
                <a:ea typeface="+mn-lt"/>
                <a:cs typeface="+mn-lt"/>
              </a:rPr>
              <a:t> des </a:t>
            </a:r>
            <a:r>
              <a:rPr lang="en-US" sz="2400" b="0" err="1">
                <a:solidFill>
                  <a:schemeClr val="bg1"/>
                </a:solidFill>
                <a:ea typeface="+mn-lt"/>
                <a:cs typeface="+mn-lt"/>
              </a:rPr>
              <a:t>nouvelles</a:t>
            </a:r>
            <a:r>
              <a:rPr lang="en-US" sz="2400" b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400" b="0" err="1">
                <a:solidFill>
                  <a:schemeClr val="bg1"/>
                </a:solidFill>
                <a:ea typeface="+mn-lt"/>
                <a:cs typeface="+mn-lt"/>
              </a:rPr>
              <a:t>fonctionnalités</a:t>
            </a:r>
            <a:r>
              <a:rPr lang="en-US" sz="2400" b="0">
                <a:solidFill>
                  <a:schemeClr val="bg1"/>
                </a:solidFill>
                <a:ea typeface="+mn-lt"/>
                <a:cs typeface="+mn-lt"/>
              </a:rPr>
              <a:t> du </a:t>
            </a:r>
            <a:r>
              <a:rPr lang="en-US" sz="2400" b="0" err="1">
                <a:solidFill>
                  <a:schemeClr val="bg1"/>
                </a:solidFill>
                <a:ea typeface="+mn-lt"/>
                <a:cs typeface="+mn-lt"/>
              </a:rPr>
              <a:t>simulateur</a:t>
            </a:r>
            <a:r>
              <a:rPr lang="en-US" sz="2400" b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400" b="0" err="1">
                <a:solidFill>
                  <a:schemeClr val="bg1"/>
                </a:solidFill>
                <a:ea typeface="+mn-lt"/>
                <a:cs typeface="+mn-lt"/>
              </a:rPr>
              <a:t>d’éco</a:t>
            </a:r>
            <a:r>
              <a:rPr lang="en-US" sz="2400" b="0">
                <a:solidFill>
                  <a:schemeClr val="bg1"/>
                </a:solidFill>
                <a:ea typeface="+mn-lt"/>
                <a:cs typeface="+mn-lt"/>
              </a:rPr>
              <a:t>-conception et du </a:t>
            </a:r>
            <a:r>
              <a:rPr lang="en-US" sz="2400" b="0" err="1">
                <a:solidFill>
                  <a:schemeClr val="bg1"/>
                </a:solidFill>
                <a:ea typeface="+mn-lt"/>
                <a:cs typeface="+mn-lt"/>
              </a:rPr>
              <a:t>parcours</a:t>
            </a:r>
            <a:r>
              <a:rPr lang="en-US" sz="2400" b="0">
                <a:solidFill>
                  <a:schemeClr val="bg1"/>
                </a:solidFill>
                <a:ea typeface="+mn-lt"/>
                <a:cs typeface="+mn-lt"/>
              </a:rPr>
              <a:t> de demande d’attestation</a:t>
            </a:r>
          </a:p>
          <a:p>
            <a:endParaRPr lang="en-US" sz="240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sz="2400">
                <a:solidFill>
                  <a:schemeClr val="bg1"/>
                </a:solidFill>
                <a:ea typeface="+mn-lt"/>
                <a:cs typeface="+mn-lt"/>
              </a:rPr>
              <a:t>24 </a:t>
            </a:r>
            <a:r>
              <a:rPr lang="en-US" sz="2400" err="1">
                <a:solidFill>
                  <a:schemeClr val="bg1"/>
                </a:solidFill>
                <a:ea typeface="+mn-lt"/>
                <a:cs typeface="+mn-lt"/>
              </a:rPr>
              <a:t>Septembre</a:t>
            </a:r>
            <a:r>
              <a:rPr lang="en-US" sz="2400">
                <a:solidFill>
                  <a:schemeClr val="bg1"/>
                </a:solidFill>
                <a:ea typeface="+mn-lt"/>
                <a:cs typeface="+mn-lt"/>
              </a:rPr>
              <a:t> 2026</a:t>
            </a:r>
            <a:endParaRPr lang="en-US" sz="2400" b="0">
              <a:solidFill>
                <a:schemeClr val="bg1"/>
              </a:solidFill>
              <a:ea typeface="+mn-lt"/>
              <a:cs typeface="+mn-lt"/>
            </a:endParaRPr>
          </a:p>
          <a:p>
            <a:endParaRPr lang="en-US" sz="2400" b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endParaRPr lang="en-US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472805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Une page dans un planificateur">
            <a:extLst>
              <a:ext uri="{FF2B5EF4-FFF2-40B4-BE49-F238E27FC236}">
                <a16:creationId xmlns:a16="http://schemas.microsoft.com/office/drawing/2014/main" id="{975B131D-A875-D0C1-1E89-0D3DF097F5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19" r="39135" b="-3"/>
          <a:stretch>
            <a:fillRect/>
          </a:stretch>
        </p:blipFill>
        <p:spPr>
          <a:xfrm>
            <a:off x="20" y="10"/>
            <a:ext cx="6095979" cy="685799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FFA0B1-9C57-99E2-C1ED-D5E810084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763" y="317899"/>
            <a:ext cx="4425950" cy="2325549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Agenda</a:t>
            </a:r>
          </a:p>
          <a:p>
            <a:endParaRPr lang="en-US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EA3834F-5A46-D63A-D29D-120406FFE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4450" y="1712390"/>
            <a:ext cx="4885542" cy="440002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/>
              <a:t>Introduction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err="1"/>
              <a:t>Parcours</a:t>
            </a:r>
            <a:r>
              <a:rPr lang="en-US"/>
              <a:t> </a:t>
            </a:r>
            <a:r>
              <a:rPr lang="en-US" err="1"/>
              <a:t>utilisateurs</a:t>
            </a:r>
            <a:r>
              <a:rPr lang="en-US"/>
              <a:t> (sans compte)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err="1"/>
              <a:t>Parcours</a:t>
            </a:r>
            <a:r>
              <a:rPr lang="en-US"/>
              <a:t> </a:t>
            </a:r>
            <a:r>
              <a:rPr lang="en-US" err="1"/>
              <a:t>utilisateurs</a:t>
            </a:r>
            <a:r>
              <a:rPr lang="en-US"/>
              <a:t> (avec compte)</a:t>
            </a:r>
          </a:p>
          <a:p>
            <a:pPr marL="800100" lvl="1" indent="-342900">
              <a:lnSpc>
                <a:spcPct val="150000"/>
              </a:lnSpc>
              <a:buFont typeface="Courier New" panose="020B0604020202020204" pitchFamily="34" charset="0"/>
              <a:buChar char="o"/>
            </a:pPr>
            <a:r>
              <a:rPr lang="en-US" sz="1600" err="1">
                <a:solidFill>
                  <a:srgbClr val="FFFFFF"/>
                </a:solidFill>
              </a:rPr>
              <a:t>Création</a:t>
            </a:r>
            <a:r>
              <a:rPr lang="en-US" sz="1600">
                <a:solidFill>
                  <a:srgbClr val="FFFFFF"/>
                </a:solidFill>
              </a:rPr>
              <a:t> de </a:t>
            </a:r>
            <a:r>
              <a:rPr lang="en-US" sz="1600" err="1">
                <a:solidFill>
                  <a:srgbClr val="FFFFFF"/>
                </a:solidFill>
              </a:rPr>
              <a:t>panneau</a:t>
            </a:r>
            <a:endParaRPr lang="en-US" sz="1600">
              <a:solidFill>
                <a:srgbClr val="FFFFFF"/>
              </a:solidFill>
            </a:endParaRPr>
          </a:p>
          <a:p>
            <a:pPr marL="800100" lvl="1" indent="-342900">
              <a:lnSpc>
                <a:spcPct val="150000"/>
              </a:lnSpc>
              <a:buFont typeface="Courier New" panose="020B0604020202020204" pitchFamily="34" charset="0"/>
              <a:buChar char="o"/>
            </a:pPr>
            <a:r>
              <a:rPr lang="en-US" sz="1600">
                <a:solidFill>
                  <a:srgbClr val="FFFFFF"/>
                </a:solidFill>
              </a:rPr>
              <a:t>Simulation </a:t>
            </a:r>
            <a:r>
              <a:rPr lang="en-US" sz="1600" err="1">
                <a:solidFill>
                  <a:srgbClr val="FFFFFF"/>
                </a:solidFill>
              </a:rPr>
              <a:t>d'éco</a:t>
            </a:r>
            <a:r>
              <a:rPr lang="en-US" sz="1600">
                <a:solidFill>
                  <a:srgbClr val="FFFFFF"/>
                </a:solidFill>
              </a:rPr>
              <a:t>-conception</a:t>
            </a:r>
          </a:p>
          <a:p>
            <a:pPr marL="800100" lvl="1" indent="-342900">
              <a:lnSpc>
                <a:spcPct val="150000"/>
              </a:lnSpc>
              <a:buFont typeface="Courier New" panose="020B0604020202020204" pitchFamily="34" charset="0"/>
              <a:buChar char="o"/>
            </a:pPr>
            <a:r>
              <a:rPr lang="en-US" sz="1600" err="1">
                <a:solidFill>
                  <a:srgbClr val="FFFFFF"/>
                </a:solidFill>
              </a:rPr>
              <a:t>Analyse</a:t>
            </a:r>
            <a:r>
              <a:rPr lang="en-US" sz="1600">
                <a:solidFill>
                  <a:srgbClr val="FFFFFF"/>
                </a:solidFill>
              </a:rPr>
              <a:t> des </a:t>
            </a:r>
            <a:r>
              <a:rPr lang="en-US" sz="1600" err="1">
                <a:solidFill>
                  <a:srgbClr val="FFFFFF"/>
                </a:solidFill>
              </a:rPr>
              <a:t>résultats</a:t>
            </a:r>
            <a:endParaRPr lang="en-US" sz="1600">
              <a:solidFill>
                <a:srgbClr val="FFFFFF"/>
              </a:solidFill>
            </a:endParaRPr>
          </a:p>
          <a:p>
            <a:pPr marL="800100" lvl="1" indent="-342900">
              <a:lnSpc>
                <a:spcPct val="150000"/>
              </a:lnSpc>
              <a:buFont typeface="Courier New" panose="020B0604020202020204" pitchFamily="34" charset="0"/>
              <a:buChar char="o"/>
            </a:pPr>
            <a:r>
              <a:rPr lang="en-US" sz="1600" err="1">
                <a:solidFill>
                  <a:srgbClr val="FFFFFF"/>
                </a:solidFill>
              </a:rPr>
              <a:t>Initialisation</a:t>
            </a:r>
            <a:r>
              <a:rPr lang="en-US" sz="1600">
                <a:solidFill>
                  <a:srgbClr val="FFFFFF"/>
                </a:solidFill>
              </a:rPr>
              <a:t> de </a:t>
            </a:r>
            <a:r>
              <a:rPr lang="en-US" sz="1600" err="1">
                <a:solidFill>
                  <a:srgbClr val="FFFFFF"/>
                </a:solidFill>
              </a:rPr>
              <a:t>demande</a:t>
            </a:r>
            <a:r>
              <a:rPr lang="en-US" sz="1600">
                <a:solidFill>
                  <a:srgbClr val="FFFFFF"/>
                </a:solidFill>
              </a:rPr>
              <a:t> </a:t>
            </a:r>
            <a:r>
              <a:rPr lang="en-US" sz="1600" err="1">
                <a:solidFill>
                  <a:srgbClr val="FFFFFF"/>
                </a:solidFill>
              </a:rPr>
              <a:t>d'attestation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err="1"/>
              <a:t>Démonstration</a:t>
            </a:r>
            <a:r>
              <a:rPr lang="en-US"/>
              <a:t> sur </a:t>
            </a:r>
            <a:r>
              <a:rPr lang="en-US" err="1"/>
              <a:t>l'outil</a:t>
            </a:r>
            <a:endParaRPr lang="en-US"/>
          </a:p>
          <a:p>
            <a:pPr marL="800100" lvl="1" indent="-342900">
              <a:lnSpc>
                <a:spcPct val="150000"/>
              </a:lnSpc>
              <a:buFont typeface="Courier New" panose="020B0604020202020204" pitchFamily="34" charset="0"/>
              <a:buChar char="o"/>
            </a:pPr>
            <a:endParaRPr lang="en-US" sz="1600">
              <a:solidFill>
                <a:srgbClr val="FFFFFF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970F5D-8B5D-9353-81A3-2ACD8F2989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88535" y="6356350"/>
            <a:ext cx="3449053" cy="365125"/>
          </a:xfrm>
        </p:spPr>
        <p:txBody>
          <a:bodyPr anchor="ctr">
            <a:normAutofit/>
          </a:bodyPr>
          <a:lstStyle/>
          <a:p>
            <a:r>
              <a:rPr lang="fr-FR">
                <a:ea typeface="+mn-lt"/>
                <a:cs typeface="+mn-lt"/>
              </a:rPr>
              <a:t>#SORENEWABLE</a:t>
            </a:r>
            <a:endParaRPr lang="fr-FR">
              <a:solidFill>
                <a:srgbClr val="000000"/>
              </a:solidFill>
              <a:ea typeface="+mn-lt"/>
              <a:cs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37D9B4-7C41-C620-3072-D28ECBCA40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7587" y="6356350"/>
            <a:ext cx="468925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BBF8ECC-0A78-4703-ADD8-DCD4197671FA}" type="slidenum">
              <a:rPr lang="fr-FR" dirty="0" smtClean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2</a:t>
            </a:fld>
            <a:endParaRPr lang="fr-FR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907954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664E24A-D716-82A5-0D1C-6DB22C8B6365}"/>
              </a:ext>
            </a:extLst>
          </p:cNvPr>
          <p:cNvSpPr/>
          <p:nvPr/>
        </p:nvSpPr>
        <p:spPr>
          <a:xfrm>
            <a:off x="180975" y="2291291"/>
            <a:ext cx="5482166" cy="3566584"/>
          </a:xfrm>
          <a:prstGeom prst="round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Rounded Rectangle 17">
            <a:extLst>
              <a:ext uri="{FF2B5EF4-FFF2-40B4-BE49-F238E27FC236}">
                <a16:creationId xmlns:a16="http://schemas.microsoft.com/office/drawing/2014/main" id="{4A008E9F-5373-4D40-B566-4082E2DD7C6D}"/>
              </a:ext>
            </a:extLst>
          </p:cNvPr>
          <p:cNvSpPr/>
          <p:nvPr/>
        </p:nvSpPr>
        <p:spPr>
          <a:xfrm>
            <a:off x="2362624" y="2516632"/>
            <a:ext cx="2943014" cy="92362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E1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3" name="Rounded Rectangle 24">
            <a:extLst>
              <a:ext uri="{FF2B5EF4-FFF2-40B4-BE49-F238E27FC236}">
                <a16:creationId xmlns:a16="http://schemas.microsoft.com/office/drawing/2014/main" id="{8FED2A1B-F90C-4634-9577-3E645D467122}"/>
              </a:ext>
            </a:extLst>
          </p:cNvPr>
          <p:cNvSpPr/>
          <p:nvPr/>
        </p:nvSpPr>
        <p:spPr>
          <a:xfrm>
            <a:off x="2362623" y="3617903"/>
            <a:ext cx="2943014" cy="92362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E1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>
              <a:solidFill>
                <a:schemeClr val="tx1"/>
              </a:solidFill>
            </a:endParaRPr>
          </a:p>
        </p:txBody>
      </p:sp>
      <p:sp>
        <p:nvSpPr>
          <p:cNvPr id="12" name="TextBox 23">
            <a:extLst>
              <a:ext uri="{FF2B5EF4-FFF2-40B4-BE49-F238E27FC236}">
                <a16:creationId xmlns:a16="http://schemas.microsoft.com/office/drawing/2014/main" id="{5E0A27F2-E027-4113-9AA1-2F81E9B9B6EE}"/>
              </a:ext>
            </a:extLst>
          </p:cNvPr>
          <p:cNvSpPr txBox="1"/>
          <p:nvPr/>
        </p:nvSpPr>
        <p:spPr>
          <a:xfrm>
            <a:off x="4117423" y="3648296"/>
            <a:ext cx="1244115" cy="830997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sz="1200"/>
              <a:t>Augmenter </a:t>
            </a:r>
            <a:r>
              <a:rPr lang="en-US" sz="1200" err="1"/>
              <a:t>l'utilisation</a:t>
            </a:r>
            <a:r>
              <a:rPr lang="en-US" sz="1200"/>
              <a:t> des </a:t>
            </a:r>
            <a:r>
              <a:rPr lang="en-US" sz="1200" err="1"/>
              <a:t>matériaux</a:t>
            </a:r>
            <a:r>
              <a:rPr lang="en-US" sz="1200"/>
              <a:t> </a:t>
            </a:r>
            <a:r>
              <a:rPr lang="en-US" sz="1200" err="1"/>
              <a:t>recyclés</a:t>
            </a:r>
            <a:endParaRPr lang="en-US" err="1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5C08E27-2BA6-48CC-9B4D-8A3858C46698}"/>
              </a:ext>
            </a:extLst>
          </p:cNvPr>
          <p:cNvSpPr txBox="1"/>
          <p:nvPr/>
        </p:nvSpPr>
        <p:spPr>
          <a:xfrm>
            <a:off x="3201501" y="2655101"/>
            <a:ext cx="121843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200" b="1"/>
              <a:t>DESIGN </a:t>
            </a:r>
            <a:endParaRPr lang="en-US" sz="1600"/>
          </a:p>
          <a:p>
            <a:r>
              <a:rPr lang="fr-FR" sz="1200" b="1"/>
              <a:t>FOR</a:t>
            </a:r>
            <a:r>
              <a:rPr lang="fr-FR" sz="1200" b="1">
                <a:solidFill>
                  <a:srgbClr val="00B050"/>
                </a:solidFill>
              </a:rPr>
              <a:t> </a:t>
            </a:r>
            <a:endParaRPr lang="fr-FR" sz="1600"/>
          </a:p>
          <a:p>
            <a:r>
              <a:rPr lang="fr-FR" sz="1200" b="1"/>
              <a:t>R</a:t>
            </a:r>
            <a:r>
              <a:rPr lang="fr-FR" sz="1200" b="1">
                <a:solidFill>
                  <a:srgbClr val="00B050"/>
                </a:solidFill>
              </a:rPr>
              <a:t>EDUCE</a:t>
            </a:r>
          </a:p>
        </p:txBody>
      </p:sp>
      <p:sp>
        <p:nvSpPr>
          <p:cNvPr id="18" name="TextBox 23">
            <a:extLst>
              <a:ext uri="{FF2B5EF4-FFF2-40B4-BE49-F238E27FC236}">
                <a16:creationId xmlns:a16="http://schemas.microsoft.com/office/drawing/2014/main" id="{75E251E6-EC43-4128-B5E4-E2BDBA75F7AA}"/>
              </a:ext>
            </a:extLst>
          </p:cNvPr>
          <p:cNvSpPr txBox="1"/>
          <p:nvPr/>
        </p:nvSpPr>
        <p:spPr>
          <a:xfrm>
            <a:off x="4114844" y="2471490"/>
            <a:ext cx="1251681" cy="1015663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sz="1200" err="1"/>
              <a:t>Minimiser</a:t>
            </a:r>
            <a:r>
              <a:rPr lang="en-US" sz="1200"/>
              <a:t> </a:t>
            </a:r>
            <a:r>
              <a:rPr lang="en-US" sz="1200" err="1"/>
              <a:t>l'utilisation</a:t>
            </a:r>
            <a:r>
              <a:rPr lang="en-US" sz="1200"/>
              <a:t> des </a:t>
            </a:r>
            <a:r>
              <a:rPr lang="en-US" sz="1200" err="1"/>
              <a:t>énergies</a:t>
            </a:r>
            <a:r>
              <a:rPr lang="en-US" sz="1200"/>
              <a:t> et des </a:t>
            </a:r>
            <a:r>
              <a:rPr lang="en-US" sz="1200" err="1"/>
              <a:t>matériaux</a:t>
            </a:r>
            <a:r>
              <a:rPr lang="en-US" sz="1200"/>
              <a:t> critiques</a:t>
            </a:r>
            <a:endParaRPr lang="en-US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557E6E0-F6EF-4469-95D1-223B1DCBA580}"/>
              </a:ext>
            </a:extLst>
          </p:cNvPr>
          <p:cNvSpPr txBox="1"/>
          <p:nvPr/>
        </p:nvSpPr>
        <p:spPr>
          <a:xfrm>
            <a:off x="3200925" y="3727351"/>
            <a:ext cx="103852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200" b="1"/>
              <a:t>DESIGN </a:t>
            </a:r>
            <a:endParaRPr lang="en-US" sz="1600"/>
          </a:p>
          <a:p>
            <a:r>
              <a:rPr lang="fr-FR" sz="1200" b="1"/>
              <a:t>FOR </a:t>
            </a:r>
            <a:endParaRPr lang="fr-FR" sz="1600"/>
          </a:p>
          <a:p>
            <a:r>
              <a:rPr lang="fr-FR" sz="1200" b="1"/>
              <a:t>R</a:t>
            </a:r>
            <a:r>
              <a:rPr lang="fr-FR" sz="1200" b="1">
                <a:solidFill>
                  <a:srgbClr val="00B050"/>
                </a:solidFill>
              </a:rPr>
              <a:t>EUSE </a:t>
            </a:r>
          </a:p>
        </p:txBody>
      </p:sp>
      <p:sp>
        <p:nvSpPr>
          <p:cNvPr id="20" name="Rounded Rectangle 24">
            <a:extLst>
              <a:ext uri="{FF2B5EF4-FFF2-40B4-BE49-F238E27FC236}">
                <a16:creationId xmlns:a16="http://schemas.microsoft.com/office/drawing/2014/main" id="{8528B549-A958-4403-9D5A-E118E6A0C025}"/>
              </a:ext>
            </a:extLst>
          </p:cNvPr>
          <p:cNvSpPr/>
          <p:nvPr/>
        </p:nvSpPr>
        <p:spPr>
          <a:xfrm>
            <a:off x="2362624" y="4737463"/>
            <a:ext cx="2943014" cy="92362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E1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>
              <a:solidFill>
                <a:schemeClr val="tx1"/>
              </a:solidFill>
            </a:endParaRPr>
          </a:p>
        </p:txBody>
      </p:sp>
      <p:sp>
        <p:nvSpPr>
          <p:cNvPr id="22" name="TextBox 23">
            <a:extLst>
              <a:ext uri="{FF2B5EF4-FFF2-40B4-BE49-F238E27FC236}">
                <a16:creationId xmlns:a16="http://schemas.microsoft.com/office/drawing/2014/main" id="{909FF479-9E14-40B9-9089-6E01DFC68A04}"/>
              </a:ext>
            </a:extLst>
          </p:cNvPr>
          <p:cNvSpPr txBox="1"/>
          <p:nvPr/>
        </p:nvSpPr>
        <p:spPr>
          <a:xfrm>
            <a:off x="4114151" y="4767603"/>
            <a:ext cx="1173455" cy="830997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sz="1200" err="1"/>
              <a:t>Utiliser</a:t>
            </a:r>
            <a:r>
              <a:rPr lang="en-US" sz="1200"/>
              <a:t> des </a:t>
            </a:r>
            <a:r>
              <a:rPr lang="en-US" sz="1200" err="1"/>
              <a:t>matériaux</a:t>
            </a:r>
            <a:r>
              <a:rPr lang="en-US" sz="1200"/>
              <a:t> qui </a:t>
            </a:r>
            <a:r>
              <a:rPr lang="en-US" sz="1200" err="1"/>
              <a:t>facilite</a:t>
            </a:r>
            <a:r>
              <a:rPr lang="en-US" sz="1200"/>
              <a:t> le </a:t>
            </a:r>
            <a:r>
              <a:rPr lang="en-US" sz="1200" err="1"/>
              <a:t>recyclage</a:t>
            </a:r>
            <a:endParaRPr lang="en-US" err="1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631A9D9-F9EF-44B6-B66E-97BD5C930E34}"/>
              </a:ext>
            </a:extLst>
          </p:cNvPr>
          <p:cNvSpPr txBox="1"/>
          <p:nvPr/>
        </p:nvSpPr>
        <p:spPr>
          <a:xfrm>
            <a:off x="3149371" y="4852145"/>
            <a:ext cx="96063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200" b="1"/>
              <a:t>DESIGN </a:t>
            </a:r>
            <a:endParaRPr lang="en-US" sz="1600"/>
          </a:p>
          <a:p>
            <a:r>
              <a:rPr lang="fr-FR" sz="1200" b="1"/>
              <a:t>FOR</a:t>
            </a:r>
            <a:r>
              <a:rPr lang="fr-FR" sz="1200" b="1">
                <a:solidFill>
                  <a:srgbClr val="00B050"/>
                </a:solidFill>
              </a:rPr>
              <a:t> </a:t>
            </a:r>
            <a:endParaRPr lang="fr-FR" sz="1600"/>
          </a:p>
          <a:p>
            <a:r>
              <a:rPr lang="fr-FR" sz="1200" b="1"/>
              <a:t>R</a:t>
            </a:r>
            <a:r>
              <a:rPr lang="fr-FR" sz="1200" b="1">
                <a:solidFill>
                  <a:srgbClr val="00B050"/>
                </a:solidFill>
              </a:rPr>
              <a:t>ECYCLE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5539100-B063-410F-AABB-81C26834B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7686" y="4903974"/>
            <a:ext cx="663623" cy="600647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62EDDF9-CB3A-403E-8422-7B776D672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037" y="3745490"/>
            <a:ext cx="543893" cy="568741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B56CA257-AAF3-4EF6-A3B0-3A6CE59B3B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6178" y="2691088"/>
            <a:ext cx="543894" cy="568492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0ECED12-27DF-444A-B4F3-532F11E113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764" y="3089342"/>
            <a:ext cx="2028926" cy="1763193"/>
          </a:xfrm>
          <a:prstGeom prst="rect">
            <a:avLst/>
          </a:prstGeom>
        </p:spPr>
      </p:pic>
      <p:sp>
        <p:nvSpPr>
          <p:cNvPr id="3" name="Arrow: Chevron 2">
            <a:extLst>
              <a:ext uri="{FF2B5EF4-FFF2-40B4-BE49-F238E27FC236}">
                <a16:creationId xmlns:a16="http://schemas.microsoft.com/office/drawing/2014/main" id="{39ECB36C-D39D-B234-A878-DD6AF7679A79}"/>
              </a:ext>
            </a:extLst>
          </p:cNvPr>
          <p:cNvSpPr/>
          <p:nvPr/>
        </p:nvSpPr>
        <p:spPr>
          <a:xfrm>
            <a:off x="5764530" y="3396826"/>
            <a:ext cx="662940" cy="1323340"/>
          </a:xfrm>
          <a:prstGeom prst="chevron">
            <a:avLst/>
          </a:prstGeom>
          <a:solidFill>
            <a:srgbClr val="3CBE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86C79B9F-4431-384E-1CB2-F0F84AFA95EC}"/>
              </a:ext>
            </a:extLst>
          </p:cNvPr>
          <p:cNvSpPr/>
          <p:nvPr/>
        </p:nvSpPr>
        <p:spPr>
          <a:xfrm>
            <a:off x="6579235" y="2297217"/>
            <a:ext cx="5482166" cy="3566584"/>
          </a:xfrm>
          <a:prstGeom prst="roundRect">
            <a:avLst/>
          </a:prstGeom>
          <a:solidFill>
            <a:srgbClr val="CAF1D2"/>
          </a:solidFill>
          <a:ln w="28575">
            <a:solidFill>
              <a:srgbClr val="CAF1D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9" name="Text 14">
            <a:extLst>
              <a:ext uri="{FF2B5EF4-FFF2-40B4-BE49-F238E27FC236}">
                <a16:creationId xmlns:a16="http://schemas.microsoft.com/office/drawing/2014/main" id="{84047907-7D47-75AD-611C-249EB99C6FD7}"/>
              </a:ext>
            </a:extLst>
          </p:cNvPr>
          <p:cNvSpPr/>
          <p:nvPr/>
        </p:nvSpPr>
        <p:spPr>
          <a:xfrm>
            <a:off x="6860201" y="2521204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00" b="1" err="1">
                <a:solidFill>
                  <a:srgbClr val="2638A2"/>
                </a:solidFill>
                <a:latin typeface="Aptos Display"/>
                <a:ea typeface="Aptos Display" pitchFamily="34" charset="-122"/>
                <a:cs typeface="Aptos Display" pitchFamily="34" charset="-120"/>
              </a:rPr>
              <a:t>ecodesign.solar</a:t>
            </a:r>
            <a:endParaRPr lang="en-US" sz="2500" err="1">
              <a:solidFill>
                <a:srgbClr val="2638A2"/>
              </a:solidFill>
              <a:latin typeface="Aptos Display"/>
            </a:endParaRPr>
          </a:p>
        </p:txBody>
      </p:sp>
      <p:sp>
        <p:nvSpPr>
          <p:cNvPr id="33" name="Text 17">
            <a:extLst>
              <a:ext uri="{FF2B5EF4-FFF2-40B4-BE49-F238E27FC236}">
                <a16:creationId xmlns:a16="http://schemas.microsoft.com/office/drawing/2014/main" id="{76158DC8-DDA4-CBC6-4206-B81377B348DC}"/>
              </a:ext>
            </a:extLst>
          </p:cNvPr>
          <p:cNvSpPr/>
          <p:nvPr/>
        </p:nvSpPr>
        <p:spPr>
          <a:xfrm>
            <a:off x="6859185" y="3662680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36" name="Text 18">
            <a:extLst>
              <a:ext uri="{FF2B5EF4-FFF2-40B4-BE49-F238E27FC236}">
                <a16:creationId xmlns:a16="http://schemas.microsoft.com/office/drawing/2014/main" id="{939CF084-39A1-F504-157D-9B752E3BDF50}"/>
              </a:ext>
            </a:extLst>
          </p:cNvPr>
          <p:cNvSpPr/>
          <p:nvPr/>
        </p:nvSpPr>
        <p:spPr>
          <a:xfrm>
            <a:off x="7380393" y="3648964"/>
            <a:ext cx="124358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50" b="1" kern="0" spc="60">
                <a:solidFill>
                  <a:srgbClr val="2638A2"/>
                </a:solidFill>
                <a:latin typeface="Aptos"/>
                <a:ea typeface="Aptos" pitchFamily="34" charset="-122"/>
                <a:cs typeface="Aptos" pitchFamily="34" charset="-120"/>
              </a:rPr>
              <a:t>SIMULER</a:t>
            </a:r>
            <a:endParaRPr lang="en-US" sz="1150">
              <a:solidFill>
                <a:srgbClr val="2638A2"/>
              </a:solidFill>
              <a:latin typeface="Aptos"/>
            </a:endParaRPr>
          </a:p>
        </p:txBody>
      </p:sp>
      <p:sp>
        <p:nvSpPr>
          <p:cNvPr id="37" name="Text 19">
            <a:extLst>
              <a:ext uri="{FF2B5EF4-FFF2-40B4-BE49-F238E27FC236}">
                <a16:creationId xmlns:a16="http://schemas.microsoft.com/office/drawing/2014/main" id="{5D790C5D-18A8-52B5-7EDE-0C4F3AABF2A4}"/>
              </a:ext>
            </a:extLst>
          </p:cNvPr>
          <p:cNvSpPr/>
          <p:nvPr/>
        </p:nvSpPr>
        <p:spPr>
          <a:xfrm>
            <a:off x="8569113" y="3609340"/>
            <a:ext cx="3337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30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l’effet des choix de conception</a:t>
            </a:r>
            <a:endParaRPr lang="en-US" sz="1230">
              <a:solidFill>
                <a:srgbClr val="000000"/>
              </a:solidFill>
            </a:endParaRPr>
          </a:p>
        </p:txBody>
      </p:sp>
      <p:sp>
        <p:nvSpPr>
          <p:cNvPr id="38" name="Text 21">
            <a:extLst>
              <a:ext uri="{FF2B5EF4-FFF2-40B4-BE49-F238E27FC236}">
                <a16:creationId xmlns:a16="http://schemas.microsoft.com/office/drawing/2014/main" id="{8EDBB40E-B3F2-1A96-17B2-2CDC72947BBC}"/>
              </a:ext>
            </a:extLst>
          </p:cNvPr>
          <p:cNvSpPr/>
          <p:nvPr/>
        </p:nvSpPr>
        <p:spPr>
          <a:xfrm>
            <a:off x="6859185" y="4229608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39" name="Text 22">
            <a:extLst>
              <a:ext uri="{FF2B5EF4-FFF2-40B4-BE49-F238E27FC236}">
                <a16:creationId xmlns:a16="http://schemas.microsoft.com/office/drawing/2014/main" id="{577CF070-3D69-B749-E4FF-670703243BCF}"/>
              </a:ext>
            </a:extLst>
          </p:cNvPr>
          <p:cNvSpPr/>
          <p:nvPr/>
        </p:nvSpPr>
        <p:spPr>
          <a:xfrm>
            <a:off x="7380393" y="4215892"/>
            <a:ext cx="124358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50" b="1" kern="0" spc="60">
                <a:solidFill>
                  <a:srgbClr val="2638A2"/>
                </a:solidFill>
                <a:latin typeface="Aptos"/>
                <a:ea typeface="Aptos" pitchFamily="34" charset="-122"/>
                <a:cs typeface="Aptos" pitchFamily="34" charset="-120"/>
              </a:rPr>
              <a:t>COMPARER</a:t>
            </a:r>
            <a:endParaRPr lang="en-US" sz="1150">
              <a:solidFill>
                <a:srgbClr val="2638A2"/>
              </a:solidFill>
              <a:latin typeface="Aptos"/>
            </a:endParaRPr>
          </a:p>
        </p:txBody>
      </p:sp>
      <p:sp>
        <p:nvSpPr>
          <p:cNvPr id="40" name="Text 23">
            <a:extLst>
              <a:ext uri="{FF2B5EF4-FFF2-40B4-BE49-F238E27FC236}">
                <a16:creationId xmlns:a16="http://schemas.microsoft.com/office/drawing/2014/main" id="{9FE5461E-7737-6A9A-F22F-6B15C296791F}"/>
              </a:ext>
            </a:extLst>
          </p:cNvPr>
          <p:cNvSpPr/>
          <p:nvPr/>
        </p:nvSpPr>
        <p:spPr>
          <a:xfrm>
            <a:off x="8569113" y="4176268"/>
            <a:ext cx="3337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30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plusieurs scénarios produit</a:t>
            </a:r>
            <a:endParaRPr lang="en-US" sz="1230">
              <a:solidFill>
                <a:srgbClr val="000000"/>
              </a:solidFill>
            </a:endParaRPr>
          </a:p>
        </p:txBody>
      </p:sp>
      <p:sp>
        <p:nvSpPr>
          <p:cNvPr id="41" name="Text 25">
            <a:extLst>
              <a:ext uri="{FF2B5EF4-FFF2-40B4-BE49-F238E27FC236}">
                <a16:creationId xmlns:a16="http://schemas.microsoft.com/office/drawing/2014/main" id="{CB959DF4-F7A3-E22E-D89D-6D29A11CEA64}"/>
              </a:ext>
            </a:extLst>
          </p:cNvPr>
          <p:cNvSpPr/>
          <p:nvPr/>
        </p:nvSpPr>
        <p:spPr>
          <a:xfrm>
            <a:off x="6859185" y="4796536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42" name="Text 26">
            <a:extLst>
              <a:ext uri="{FF2B5EF4-FFF2-40B4-BE49-F238E27FC236}">
                <a16:creationId xmlns:a16="http://schemas.microsoft.com/office/drawing/2014/main" id="{77DE84E4-9C6A-4A7C-92FD-AA6A2D16BBF5}"/>
              </a:ext>
            </a:extLst>
          </p:cNvPr>
          <p:cNvSpPr/>
          <p:nvPr/>
        </p:nvSpPr>
        <p:spPr>
          <a:xfrm>
            <a:off x="7380393" y="4782820"/>
            <a:ext cx="124358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50" b="1" kern="0" spc="60">
                <a:solidFill>
                  <a:srgbClr val="2638A2"/>
                </a:solidFill>
                <a:latin typeface="Aptos"/>
                <a:ea typeface="Aptos" pitchFamily="34" charset="-122"/>
                <a:cs typeface="Aptos" pitchFamily="34" charset="-120"/>
              </a:rPr>
              <a:t>OBJECTIVER</a:t>
            </a:r>
            <a:endParaRPr lang="en-US" sz="1150">
              <a:solidFill>
                <a:srgbClr val="2638A2"/>
              </a:solidFill>
              <a:latin typeface="Aptos"/>
            </a:endParaRPr>
          </a:p>
        </p:txBody>
      </p:sp>
      <p:sp>
        <p:nvSpPr>
          <p:cNvPr id="43" name="Text 27">
            <a:extLst>
              <a:ext uri="{FF2B5EF4-FFF2-40B4-BE49-F238E27FC236}">
                <a16:creationId xmlns:a16="http://schemas.microsoft.com/office/drawing/2014/main" id="{8E27E685-C5A6-0DAE-F81D-82209444D13D}"/>
              </a:ext>
            </a:extLst>
          </p:cNvPr>
          <p:cNvSpPr/>
          <p:nvPr/>
        </p:nvSpPr>
        <p:spPr>
          <a:xfrm>
            <a:off x="8569113" y="4743196"/>
            <a:ext cx="3337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30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les leviers d’amélioration</a:t>
            </a:r>
            <a:endParaRPr lang="en-US" sz="1230">
              <a:solidFill>
                <a:srgbClr val="000000"/>
              </a:solidFill>
            </a:endParaRPr>
          </a:p>
        </p:txBody>
      </p:sp>
      <p:sp>
        <p:nvSpPr>
          <p:cNvPr id="44" name="Text 28">
            <a:extLst>
              <a:ext uri="{FF2B5EF4-FFF2-40B4-BE49-F238E27FC236}">
                <a16:creationId xmlns:a16="http://schemas.microsoft.com/office/drawing/2014/main" id="{16635539-73C2-69B5-D30E-CC1DEAB777E0}"/>
              </a:ext>
            </a:extLst>
          </p:cNvPr>
          <p:cNvSpPr/>
          <p:nvPr/>
        </p:nvSpPr>
        <p:spPr>
          <a:xfrm>
            <a:off x="6880521" y="5233924"/>
            <a:ext cx="5093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i="1" err="1">
                <a:solidFill>
                  <a:srgbClr val="000000"/>
                </a:solidFill>
                <a:latin typeface="Aptos"/>
                <a:ea typeface="Aptos" pitchFamily="34" charset="-122"/>
                <a:cs typeface="Aptos" pitchFamily="34" charset="-120"/>
              </a:rPr>
              <a:t>Découvrez</a:t>
            </a:r>
            <a:r>
              <a:rPr lang="en-US" sz="1100" i="1">
                <a:solidFill>
                  <a:srgbClr val="000000"/>
                </a:solidFill>
                <a:latin typeface="Aptos"/>
                <a:ea typeface="Aptos" pitchFamily="34" charset="-122"/>
                <a:cs typeface="Aptos" pitchFamily="34" charset="-120"/>
              </a:rPr>
              <a:t> comment </a:t>
            </a:r>
            <a:r>
              <a:rPr lang="en-US" sz="1100" i="1" err="1">
                <a:solidFill>
                  <a:srgbClr val="000000"/>
                </a:solidFill>
                <a:latin typeface="Aptos"/>
                <a:ea typeface="Aptos" pitchFamily="34" charset="-122"/>
                <a:cs typeface="Aptos" pitchFamily="34" charset="-120"/>
              </a:rPr>
              <a:t>utiliser</a:t>
            </a:r>
            <a:r>
              <a:rPr lang="en-US" sz="1100" i="1">
                <a:solidFill>
                  <a:srgbClr val="000000"/>
                </a:solidFill>
                <a:latin typeface="Aptos"/>
                <a:ea typeface="Aptos" pitchFamily="34" charset="-122"/>
                <a:cs typeface="Aptos" pitchFamily="34" charset="-120"/>
              </a:rPr>
              <a:t> le </a:t>
            </a:r>
            <a:r>
              <a:rPr lang="en-US" sz="1100" i="1" err="1">
                <a:solidFill>
                  <a:srgbClr val="000000"/>
                </a:solidFill>
                <a:latin typeface="Aptos"/>
                <a:ea typeface="Aptos" pitchFamily="34" charset="-122"/>
                <a:cs typeface="Aptos" pitchFamily="34" charset="-120"/>
              </a:rPr>
              <a:t>simulateur</a:t>
            </a:r>
            <a:r>
              <a:rPr lang="en-US" sz="1100" i="1">
                <a:solidFill>
                  <a:srgbClr val="000000"/>
                </a:solidFill>
                <a:latin typeface="Aptos"/>
                <a:ea typeface="Aptos" pitchFamily="34" charset="-122"/>
                <a:cs typeface="Aptos" pitchFamily="34" charset="-120"/>
              </a:rPr>
              <a:t> pour </a:t>
            </a:r>
            <a:r>
              <a:rPr lang="en-US" sz="1100" i="1" err="1">
                <a:solidFill>
                  <a:srgbClr val="000000"/>
                </a:solidFill>
                <a:latin typeface="Aptos"/>
                <a:ea typeface="Aptos" pitchFamily="34" charset="-122"/>
                <a:cs typeface="Aptos" pitchFamily="34" charset="-120"/>
              </a:rPr>
              <a:t>éclairer</a:t>
            </a:r>
            <a:r>
              <a:rPr lang="en-US" sz="1100" i="1">
                <a:solidFill>
                  <a:srgbClr val="000000"/>
                </a:solidFill>
                <a:latin typeface="Aptos"/>
                <a:ea typeface="Aptos" pitchFamily="34" charset="-122"/>
                <a:cs typeface="Aptos" pitchFamily="34" charset="-120"/>
              </a:rPr>
              <a:t> </a:t>
            </a:r>
            <a:r>
              <a:rPr lang="en-US" sz="1100" i="1" err="1">
                <a:solidFill>
                  <a:srgbClr val="000000"/>
                </a:solidFill>
                <a:latin typeface="Aptos"/>
                <a:ea typeface="Aptos" pitchFamily="34" charset="-122"/>
                <a:cs typeface="Aptos" pitchFamily="34" charset="-120"/>
              </a:rPr>
              <a:t>vos</a:t>
            </a:r>
            <a:r>
              <a:rPr lang="en-US" sz="1100" i="1">
                <a:solidFill>
                  <a:srgbClr val="000000"/>
                </a:solidFill>
                <a:latin typeface="Aptos"/>
                <a:ea typeface="Aptos" pitchFamily="34" charset="-122"/>
                <a:cs typeface="Aptos" pitchFamily="34" charset="-120"/>
              </a:rPr>
              <a:t> arbitrages </a:t>
            </a:r>
            <a:r>
              <a:rPr lang="en-US" sz="1100" i="1" err="1">
                <a:solidFill>
                  <a:srgbClr val="000000"/>
                </a:solidFill>
                <a:latin typeface="Aptos"/>
                <a:ea typeface="Aptos" pitchFamily="34" charset="-122"/>
                <a:cs typeface="Aptos" pitchFamily="34" charset="-120"/>
              </a:rPr>
              <a:t>d’éco</a:t>
            </a:r>
            <a:r>
              <a:rPr lang="en-US" sz="1100" i="1">
                <a:solidFill>
                  <a:srgbClr val="000000"/>
                </a:solidFill>
                <a:latin typeface="Aptos"/>
                <a:ea typeface="Aptos" pitchFamily="34" charset="-122"/>
                <a:cs typeface="Aptos" pitchFamily="34" charset="-120"/>
              </a:rPr>
              <a:t>-conception</a:t>
            </a:r>
            <a:endParaRPr lang="en-US" sz="1100">
              <a:solidFill>
                <a:srgbClr val="000000"/>
              </a:solidFill>
              <a:latin typeface="Aptos"/>
            </a:endParaRPr>
          </a:p>
        </p:txBody>
      </p:sp>
      <p:sp>
        <p:nvSpPr>
          <p:cNvPr id="47" name="Text 17">
            <a:extLst>
              <a:ext uri="{FF2B5EF4-FFF2-40B4-BE49-F238E27FC236}">
                <a16:creationId xmlns:a16="http://schemas.microsoft.com/office/drawing/2014/main" id="{81C9FF0E-6B31-EB58-ADC3-89558BD62B39}"/>
              </a:ext>
            </a:extLst>
          </p:cNvPr>
          <p:cNvSpPr/>
          <p:nvPr/>
        </p:nvSpPr>
        <p:spPr>
          <a:xfrm>
            <a:off x="6859185" y="3662680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50" name="Text 21">
            <a:extLst>
              <a:ext uri="{FF2B5EF4-FFF2-40B4-BE49-F238E27FC236}">
                <a16:creationId xmlns:a16="http://schemas.microsoft.com/office/drawing/2014/main" id="{DD71F9B6-176B-4C9E-68A3-3D3CFBDABBDD}"/>
              </a:ext>
            </a:extLst>
          </p:cNvPr>
          <p:cNvSpPr/>
          <p:nvPr/>
        </p:nvSpPr>
        <p:spPr>
          <a:xfrm>
            <a:off x="6859185" y="4229608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53" name="Text 25">
            <a:extLst>
              <a:ext uri="{FF2B5EF4-FFF2-40B4-BE49-F238E27FC236}">
                <a16:creationId xmlns:a16="http://schemas.microsoft.com/office/drawing/2014/main" id="{F665A2F4-B131-0C75-AD43-8D32D6747599}"/>
              </a:ext>
            </a:extLst>
          </p:cNvPr>
          <p:cNvSpPr/>
          <p:nvPr/>
        </p:nvSpPr>
        <p:spPr>
          <a:xfrm>
            <a:off x="6859185" y="4796536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60" name="Text 17">
            <a:extLst>
              <a:ext uri="{FF2B5EF4-FFF2-40B4-BE49-F238E27FC236}">
                <a16:creationId xmlns:a16="http://schemas.microsoft.com/office/drawing/2014/main" id="{6FBB5587-B84E-2198-3CB1-243D67FB7B34}"/>
              </a:ext>
            </a:extLst>
          </p:cNvPr>
          <p:cNvSpPr/>
          <p:nvPr/>
        </p:nvSpPr>
        <p:spPr>
          <a:xfrm>
            <a:off x="6859185" y="3662680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63" name="Text 21">
            <a:extLst>
              <a:ext uri="{FF2B5EF4-FFF2-40B4-BE49-F238E27FC236}">
                <a16:creationId xmlns:a16="http://schemas.microsoft.com/office/drawing/2014/main" id="{07AF0C8B-751A-E9B1-EC49-AEC1FD4A8080}"/>
              </a:ext>
            </a:extLst>
          </p:cNvPr>
          <p:cNvSpPr/>
          <p:nvPr/>
        </p:nvSpPr>
        <p:spPr>
          <a:xfrm>
            <a:off x="6859185" y="4229608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66" name="Text 25">
            <a:extLst>
              <a:ext uri="{FF2B5EF4-FFF2-40B4-BE49-F238E27FC236}">
                <a16:creationId xmlns:a16="http://schemas.microsoft.com/office/drawing/2014/main" id="{142D1D16-C310-7D9A-3FB1-F976E9AC3710}"/>
              </a:ext>
            </a:extLst>
          </p:cNvPr>
          <p:cNvSpPr/>
          <p:nvPr/>
        </p:nvSpPr>
        <p:spPr>
          <a:xfrm>
            <a:off x="6859185" y="4796536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72" name="Text 15">
            <a:extLst>
              <a:ext uri="{FF2B5EF4-FFF2-40B4-BE49-F238E27FC236}">
                <a16:creationId xmlns:a16="http://schemas.microsoft.com/office/drawing/2014/main" id="{0C1567CE-6286-41A0-D89D-1422DAAA325C}"/>
              </a:ext>
            </a:extLst>
          </p:cNvPr>
          <p:cNvSpPr/>
          <p:nvPr/>
        </p:nvSpPr>
        <p:spPr>
          <a:xfrm>
            <a:off x="6860201" y="310134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3CBE64"/>
                </a:solidFill>
                <a:latin typeface="Aptos"/>
                <a:ea typeface="Aptos" pitchFamily="34" charset="-122"/>
                <a:cs typeface="Aptos" pitchFamily="34" charset="-120"/>
              </a:rPr>
              <a:t>Le </a:t>
            </a:r>
            <a:r>
              <a:rPr lang="en-US" sz="1300" b="1" err="1">
                <a:solidFill>
                  <a:srgbClr val="3CBE64"/>
                </a:solidFill>
                <a:latin typeface="Aptos"/>
                <a:ea typeface="Aptos" pitchFamily="34" charset="-122"/>
                <a:cs typeface="Aptos" pitchFamily="34" charset="-120"/>
              </a:rPr>
              <a:t>simulateur</a:t>
            </a:r>
            <a:r>
              <a:rPr lang="en-US" sz="1300" b="1">
                <a:solidFill>
                  <a:srgbClr val="3CBE64"/>
                </a:solidFill>
                <a:latin typeface="Aptos"/>
                <a:ea typeface="Aptos" pitchFamily="34" charset="-122"/>
                <a:cs typeface="Aptos" pitchFamily="34" charset="-120"/>
              </a:rPr>
              <a:t> pour passer des intentions aux </a:t>
            </a:r>
            <a:r>
              <a:rPr lang="en-US" sz="1300" b="1" err="1">
                <a:solidFill>
                  <a:srgbClr val="3CBE64"/>
                </a:solidFill>
                <a:latin typeface="Aptos"/>
                <a:ea typeface="Aptos" pitchFamily="34" charset="-122"/>
                <a:cs typeface="Aptos" pitchFamily="34" charset="-120"/>
              </a:rPr>
              <a:t>résultats</a:t>
            </a:r>
            <a:endParaRPr lang="en-US" sz="1300" b="1" err="1">
              <a:solidFill>
                <a:srgbClr val="3CBE64"/>
              </a:solidFill>
              <a:latin typeface="Aptos"/>
            </a:endParaRPr>
          </a:p>
        </p:txBody>
      </p:sp>
      <p:sp>
        <p:nvSpPr>
          <p:cNvPr id="83" name="Text 2">
            <a:extLst>
              <a:ext uri="{FF2B5EF4-FFF2-40B4-BE49-F238E27FC236}">
                <a16:creationId xmlns:a16="http://schemas.microsoft.com/office/drawing/2014/main" id="{CEFF4796-66C8-4B20-138D-7ED7DDCCDEBD}"/>
              </a:ext>
            </a:extLst>
          </p:cNvPr>
          <p:cNvSpPr/>
          <p:nvPr/>
        </p:nvSpPr>
        <p:spPr>
          <a:xfrm>
            <a:off x="576580" y="1299972"/>
            <a:ext cx="660196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50">
                <a:solidFill>
                  <a:srgbClr val="6070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Éco-concevoir, c’est agir dès la conception pour réduire les impacts, prolonger l’usage des ressources et préparer leur recyclage.</a:t>
            </a:r>
            <a:endParaRPr lang="en-US" sz="1650"/>
          </a:p>
        </p:txBody>
      </p:sp>
      <p:sp>
        <p:nvSpPr>
          <p:cNvPr id="84" name="Text 0">
            <a:extLst>
              <a:ext uri="{FF2B5EF4-FFF2-40B4-BE49-F238E27FC236}">
                <a16:creationId xmlns:a16="http://schemas.microsoft.com/office/drawing/2014/main" id="{156BB271-24E0-3C82-5885-71239A498495}"/>
              </a:ext>
            </a:extLst>
          </p:cNvPr>
          <p:cNvSpPr/>
          <p:nvPr/>
        </p:nvSpPr>
        <p:spPr>
          <a:xfrm>
            <a:off x="621792" y="384048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kern="0" spc="150">
                <a:solidFill>
                  <a:srgbClr val="20B2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INTRODUCTION</a:t>
            </a:r>
            <a:endParaRPr lang="en-US" sz="1100"/>
          </a:p>
        </p:txBody>
      </p:sp>
      <p:sp>
        <p:nvSpPr>
          <p:cNvPr id="85" name="Text 0">
            <a:extLst>
              <a:ext uri="{FF2B5EF4-FFF2-40B4-BE49-F238E27FC236}">
                <a16:creationId xmlns:a16="http://schemas.microsoft.com/office/drawing/2014/main" id="{0673DD1E-661F-116B-F985-1BE177A01B81}"/>
              </a:ext>
            </a:extLst>
          </p:cNvPr>
          <p:cNvSpPr/>
          <p:nvPr/>
        </p:nvSpPr>
        <p:spPr>
          <a:xfrm>
            <a:off x="621792" y="384048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kern="0" spc="150">
                <a:solidFill>
                  <a:srgbClr val="20B2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INTRODUCTION</a:t>
            </a:r>
            <a:endParaRPr lang="en-US" sz="1100"/>
          </a:p>
        </p:txBody>
      </p:sp>
      <p:sp>
        <p:nvSpPr>
          <p:cNvPr id="87" name="Text 0">
            <a:extLst>
              <a:ext uri="{FF2B5EF4-FFF2-40B4-BE49-F238E27FC236}">
                <a16:creationId xmlns:a16="http://schemas.microsoft.com/office/drawing/2014/main" id="{249B3130-9C51-E9E3-23DD-93312E1F3342}"/>
              </a:ext>
            </a:extLst>
          </p:cNvPr>
          <p:cNvSpPr/>
          <p:nvPr/>
        </p:nvSpPr>
        <p:spPr>
          <a:xfrm>
            <a:off x="621792" y="384048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kern="0" spc="150">
                <a:solidFill>
                  <a:srgbClr val="20B2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INTRODUCTION</a:t>
            </a:r>
            <a:endParaRPr lang="en-US" sz="1100"/>
          </a:p>
        </p:txBody>
      </p:sp>
      <p:sp>
        <p:nvSpPr>
          <p:cNvPr id="88" name="Text 1">
            <a:extLst>
              <a:ext uri="{FF2B5EF4-FFF2-40B4-BE49-F238E27FC236}">
                <a16:creationId xmlns:a16="http://schemas.microsoft.com/office/drawing/2014/main" id="{7F939C0D-12F2-09B7-A222-A9B411C0EF43}"/>
              </a:ext>
            </a:extLst>
          </p:cNvPr>
          <p:cNvSpPr/>
          <p:nvPr/>
        </p:nvSpPr>
        <p:spPr>
          <a:xfrm>
            <a:off x="581152" y="383032"/>
            <a:ext cx="87985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b="1">
                <a:solidFill>
                  <a:srgbClr val="2638A2"/>
                </a:solidFill>
                <a:latin typeface="Aptos Display"/>
                <a:ea typeface="Aptos Display" pitchFamily="34" charset="-122"/>
                <a:cs typeface="Aptos Display" pitchFamily="34" charset="-120"/>
              </a:rPr>
              <a:t>Des principes des </a:t>
            </a:r>
            <a:r>
              <a:rPr lang="en-US" sz="3000" b="1">
                <a:solidFill>
                  <a:srgbClr val="3CBE64"/>
                </a:solidFill>
                <a:latin typeface="Aptos Display"/>
                <a:ea typeface="Aptos Display" pitchFamily="34" charset="-122"/>
                <a:cs typeface="Aptos Display" pitchFamily="34" charset="-120"/>
              </a:rPr>
              <a:t>3R </a:t>
            </a:r>
            <a:r>
              <a:rPr lang="en-US" sz="3000" b="1">
                <a:solidFill>
                  <a:srgbClr val="2638A2"/>
                </a:solidFill>
                <a:latin typeface="Aptos Display"/>
                <a:ea typeface="Aptos Display" pitchFamily="34" charset="-122"/>
                <a:cs typeface="Aptos Display" pitchFamily="34" charset="-120"/>
              </a:rPr>
              <a:t>à la </a:t>
            </a:r>
            <a:r>
              <a:rPr lang="en-US" sz="3000" b="1" err="1">
                <a:solidFill>
                  <a:srgbClr val="2638A2"/>
                </a:solidFill>
                <a:latin typeface="Aptos Display"/>
                <a:ea typeface="Aptos Display" pitchFamily="34" charset="-122"/>
                <a:cs typeface="Aptos Display" pitchFamily="34" charset="-120"/>
              </a:rPr>
              <a:t>décision</a:t>
            </a:r>
            <a:r>
              <a:rPr lang="en-US" sz="3000" b="1">
                <a:solidFill>
                  <a:srgbClr val="2638A2"/>
                </a:solidFill>
                <a:latin typeface="Aptos Display"/>
                <a:ea typeface="Aptos Display" pitchFamily="34" charset="-122"/>
                <a:cs typeface="Aptos Display" pitchFamily="34" charset="-120"/>
              </a:rPr>
              <a:t> de conception</a:t>
            </a:r>
            <a:endParaRPr lang="en-US" sz="3000">
              <a:solidFill>
                <a:srgbClr val="2638A2"/>
              </a:solidFill>
              <a:latin typeface="Aptos Display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550096-2506-BEC3-6F89-3851CF6C16F8}"/>
              </a:ext>
            </a:extLst>
          </p:cNvPr>
          <p:cNvSpPr/>
          <p:nvPr/>
        </p:nvSpPr>
        <p:spPr>
          <a:xfrm>
            <a:off x="6878320" y="3606800"/>
            <a:ext cx="304800" cy="294640"/>
          </a:xfrm>
          <a:prstGeom prst="ellipse">
            <a:avLst/>
          </a:prstGeom>
          <a:solidFill>
            <a:srgbClr val="3CBE64"/>
          </a:solidFill>
          <a:ln>
            <a:solidFill>
              <a:srgbClr val="3CBE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9CC97954-49F9-78A3-89FA-E05C9ACDA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88535" y="6356350"/>
            <a:ext cx="3449053" cy="365125"/>
          </a:xfrm>
        </p:spPr>
        <p:txBody>
          <a:bodyPr/>
          <a:lstStyle/>
          <a:p>
            <a:r>
              <a:rPr lang="fr-FR">
                <a:solidFill>
                  <a:srgbClr val="002060"/>
                </a:solidFill>
                <a:ea typeface="+mn-lt"/>
                <a:cs typeface="+mn-lt"/>
              </a:rPr>
              <a:t>#SORENEWABLE</a:t>
            </a:r>
            <a:endParaRPr lang="fr-FR">
              <a:solidFill>
                <a:srgbClr val="000000"/>
              </a:solidFill>
              <a:ea typeface="+mn-lt"/>
              <a:cs typeface="+mn-lt"/>
            </a:endParaRP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5565697F-D9CB-8D11-6448-5D3354886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7587" y="6356350"/>
            <a:ext cx="468925" cy="365125"/>
          </a:xfrm>
        </p:spPr>
        <p:txBody>
          <a:bodyPr/>
          <a:lstStyle/>
          <a:p>
            <a:fld id="{8BBF8ECC-0A78-4703-ADD8-DCD4197671FA}" type="slidenum">
              <a:rPr lang="fr-FR">
                <a:solidFill>
                  <a:srgbClr val="002060"/>
                </a:solidFill>
                <a:ea typeface="+mn-lt"/>
                <a:cs typeface="+mn-lt"/>
              </a:rPr>
              <a:t>3</a:t>
            </a:fld>
            <a:endParaRPr lang="fr-FR">
              <a:solidFill>
                <a:srgbClr val="002060"/>
              </a:solidFill>
              <a:ea typeface="+mn-lt"/>
              <a:cs typeface="+mn-lt"/>
            </a:endParaRPr>
          </a:p>
        </p:txBody>
      </p:sp>
      <p:sp>
        <p:nvSpPr>
          <p:cNvPr id="73" name="Text 17">
            <a:extLst>
              <a:ext uri="{FF2B5EF4-FFF2-40B4-BE49-F238E27FC236}">
                <a16:creationId xmlns:a16="http://schemas.microsoft.com/office/drawing/2014/main" id="{68210A2D-6659-2E13-5775-8E48F0786D87}"/>
              </a:ext>
            </a:extLst>
          </p:cNvPr>
          <p:cNvSpPr/>
          <p:nvPr/>
        </p:nvSpPr>
        <p:spPr>
          <a:xfrm>
            <a:off x="6859185" y="3652520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chemeClr val="bg1"/>
                </a:solidFill>
                <a:latin typeface="Aptos"/>
                <a:ea typeface="Aptos" pitchFamily="34" charset="-122"/>
                <a:cs typeface="Aptos" pitchFamily="34" charset="-120"/>
              </a:rPr>
              <a:t>1</a:t>
            </a:r>
            <a:endParaRPr lang="en-US" sz="1100">
              <a:solidFill>
                <a:schemeClr val="bg1"/>
              </a:solidFill>
              <a:latin typeface="Apto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49B816C-9AF3-92AC-2612-226876570FB7}"/>
              </a:ext>
            </a:extLst>
          </p:cNvPr>
          <p:cNvSpPr/>
          <p:nvPr/>
        </p:nvSpPr>
        <p:spPr>
          <a:xfrm>
            <a:off x="6878319" y="4175760"/>
            <a:ext cx="304800" cy="294640"/>
          </a:xfrm>
          <a:prstGeom prst="ellipse">
            <a:avLst/>
          </a:prstGeom>
          <a:solidFill>
            <a:srgbClr val="3CBE64"/>
          </a:solidFill>
          <a:ln>
            <a:solidFill>
              <a:srgbClr val="3CBE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76" name="Text 21">
            <a:extLst>
              <a:ext uri="{FF2B5EF4-FFF2-40B4-BE49-F238E27FC236}">
                <a16:creationId xmlns:a16="http://schemas.microsoft.com/office/drawing/2014/main" id="{A631276D-A088-3CCF-7A0B-ABDE8E84CC8F}"/>
              </a:ext>
            </a:extLst>
          </p:cNvPr>
          <p:cNvSpPr/>
          <p:nvPr/>
        </p:nvSpPr>
        <p:spPr>
          <a:xfrm>
            <a:off x="6859185" y="4229608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chemeClr val="bg1"/>
                </a:solidFill>
                <a:latin typeface="Aptos"/>
                <a:ea typeface="Aptos" pitchFamily="34" charset="-122"/>
                <a:cs typeface="Aptos" pitchFamily="34" charset="-120"/>
              </a:rPr>
              <a:t>2</a:t>
            </a:r>
            <a:endParaRPr lang="en-US" sz="1100">
              <a:solidFill>
                <a:schemeClr val="bg1"/>
              </a:solidFill>
              <a:latin typeface="Apto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8A42C1C-127C-906B-6ABE-4BEB3416CA1D}"/>
              </a:ext>
            </a:extLst>
          </p:cNvPr>
          <p:cNvSpPr/>
          <p:nvPr/>
        </p:nvSpPr>
        <p:spPr>
          <a:xfrm>
            <a:off x="6878318" y="4754879"/>
            <a:ext cx="304800" cy="294640"/>
          </a:xfrm>
          <a:prstGeom prst="ellipse">
            <a:avLst/>
          </a:prstGeom>
          <a:solidFill>
            <a:srgbClr val="3CBE64"/>
          </a:solidFill>
          <a:ln>
            <a:solidFill>
              <a:srgbClr val="3CBE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79" name="Text 25">
            <a:extLst>
              <a:ext uri="{FF2B5EF4-FFF2-40B4-BE49-F238E27FC236}">
                <a16:creationId xmlns:a16="http://schemas.microsoft.com/office/drawing/2014/main" id="{1F711E2A-74CC-1FB1-3A09-AF369BB63DCE}"/>
              </a:ext>
            </a:extLst>
          </p:cNvPr>
          <p:cNvSpPr/>
          <p:nvPr/>
        </p:nvSpPr>
        <p:spPr>
          <a:xfrm>
            <a:off x="6859185" y="4796536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chemeClr val="bg1"/>
                </a:solidFill>
                <a:latin typeface="Aptos"/>
                <a:ea typeface="Aptos" pitchFamily="34" charset="-122"/>
                <a:cs typeface="Aptos" pitchFamily="34" charset="-120"/>
              </a:rPr>
              <a:t>3</a:t>
            </a:r>
            <a:endParaRPr lang="en-US" sz="1100">
              <a:solidFill>
                <a:schemeClr val="bg1"/>
              </a:solidFill>
              <a:latin typeface="Aptos"/>
            </a:endParaRPr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5B4991E3-873E-1B8C-ED37-0D769684AC7E}"/>
              </a:ext>
            </a:extLst>
          </p:cNvPr>
          <p:cNvSpPr/>
          <p:nvPr/>
        </p:nvSpPr>
        <p:spPr>
          <a:xfrm>
            <a:off x="419608" y="4788408"/>
            <a:ext cx="1739392" cy="410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000" b="1">
                <a:solidFill>
                  <a:srgbClr val="3CBE64"/>
                </a:solidFill>
                <a:latin typeface="Aptos"/>
                <a:ea typeface="Aptos" pitchFamily="34" charset="-122"/>
                <a:cs typeface="Aptos" pitchFamily="34" charset="-120"/>
              </a:rPr>
              <a:t>UNE LOGIQUE CIRCULAIRE</a:t>
            </a:r>
            <a:endParaRPr lang="en-US" sz="1000" b="1">
              <a:solidFill>
                <a:srgbClr val="3CBE64"/>
              </a:solidFill>
              <a:latin typeface="Gravitica"/>
            </a:endParaRPr>
          </a:p>
        </p:txBody>
      </p:sp>
    </p:spTree>
    <p:extLst>
      <p:ext uri="{BB962C8B-B14F-4D97-AF65-F5344CB8AC3E}">
        <p14:creationId xmlns:p14="http://schemas.microsoft.com/office/powerpoint/2010/main" val="2051928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0DFE8-E45B-CD17-C1CA-42192C8E3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/>
              <a:t>Les nouveautés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BF7BE-17B7-6D73-CD05-B7BF9D8B4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ea typeface="+mn-lt"/>
                <a:cs typeface="+mn-lt"/>
              </a:rPr>
              <a:t>#SORENEWABLE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854B01-2EDF-31BE-8008-DBB21C574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8C238E-99D0-506E-963E-5980CACE4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685" y="3583172"/>
            <a:ext cx="3319581" cy="244910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Pour </a:t>
            </a:r>
            <a:r>
              <a:rPr lang="en-US" err="1"/>
              <a:t>une</a:t>
            </a:r>
            <a:r>
              <a:rPr lang="en-US"/>
              <a:t> </a:t>
            </a:r>
            <a:r>
              <a:rPr lang="en-US" err="1"/>
              <a:t>expérience</a:t>
            </a:r>
            <a:r>
              <a:rPr lang="en-US"/>
              <a:t> plus </a:t>
            </a:r>
            <a:r>
              <a:rPr lang="en-US" err="1"/>
              <a:t>complète</a:t>
            </a:r>
            <a:r>
              <a:rPr lang="en-US"/>
              <a:t> et plus </a:t>
            </a:r>
            <a:r>
              <a:rPr lang="en-US" err="1"/>
              <a:t>fluide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4320DF-91B8-0972-9376-ED545457674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984214" y="211986"/>
            <a:ext cx="8206324" cy="615230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 b="1">
                <a:ea typeface="+mn-lt"/>
                <a:cs typeface="+mn-lt"/>
              </a:rPr>
              <a:t>Ce qui change :</a:t>
            </a:r>
            <a:endParaRPr lang="en-US" sz="20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un nouveau formulaire de saisie des références de panneaux</a:t>
            </a:r>
          </a:p>
          <a:p>
            <a:pPr marL="285750" indent="-285750"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de nouveaux indicateurs environnementaux pour </a:t>
            </a:r>
            <a:r>
              <a:rPr lang="en-US" sz="2000" err="1">
                <a:ea typeface="+mn-lt"/>
                <a:cs typeface="+mn-lt"/>
              </a:rPr>
              <a:t>mieux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évaluer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vos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produits</a:t>
            </a:r>
            <a:endParaRPr lang="en-US" sz="2000">
              <a:ea typeface="+mn-lt"/>
              <a:cs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942CE2-7807-A120-E6B1-BDFADA3550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361" r="-76" b="141"/>
          <a:stretch>
            <a:fillRect/>
          </a:stretch>
        </p:blipFill>
        <p:spPr>
          <a:xfrm>
            <a:off x="4971584" y="1113882"/>
            <a:ext cx="5845108" cy="2642735"/>
          </a:xfrm>
          <a:prstGeom prst="rect">
            <a:avLst/>
          </a:prstGeom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3600EEEC-02AB-DE73-A177-415F64D050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8392143"/>
              </p:ext>
            </p:extLst>
          </p:nvPr>
        </p:nvGraphicFramePr>
        <p:xfrm>
          <a:off x="4970099" y="3923122"/>
          <a:ext cx="6030951" cy="3007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3019401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C543C-9D36-AA0F-F7A0-702CED762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75550-E5E7-8B71-BC2B-AB3114BD9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/>
              <a:t>Les nouveautés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AF18C1-8C01-37CD-AB01-07BDCB223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ea typeface="+mn-lt"/>
                <a:cs typeface="+mn-lt"/>
              </a:rPr>
              <a:t>#SORENEWABLE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8F6D6D-372C-79D4-E3DC-E4F4BAC18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CB5CCB-A0B6-0682-5A4F-C2454A9B1A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685" y="3583172"/>
            <a:ext cx="2842061" cy="244910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Pour </a:t>
            </a:r>
            <a:r>
              <a:rPr lang="en-US" err="1"/>
              <a:t>une</a:t>
            </a:r>
            <a:r>
              <a:rPr lang="en-US"/>
              <a:t> </a:t>
            </a:r>
            <a:r>
              <a:rPr lang="en-US" err="1"/>
              <a:t>expérience</a:t>
            </a:r>
            <a:r>
              <a:rPr lang="en-US"/>
              <a:t> plus </a:t>
            </a:r>
            <a:r>
              <a:rPr lang="en-US" err="1"/>
              <a:t>complète</a:t>
            </a:r>
            <a:r>
              <a:rPr lang="en-US"/>
              <a:t> et plus </a:t>
            </a:r>
            <a:r>
              <a:rPr lang="en-US" err="1"/>
              <a:t>fluide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AC6613-AEAA-75A2-E10B-F21211496BC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344877" y="222642"/>
            <a:ext cx="8874406" cy="536242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 b="1">
                <a:ea typeface="+mn-lt"/>
                <a:cs typeface="+mn-lt"/>
              </a:rPr>
              <a:t>Ce qui change :</a:t>
            </a:r>
            <a:endParaRPr lang="en-US" sz="20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un simulateur repensé et l'affichage direct de l'éligibilité à l'éco-modulation</a:t>
            </a:r>
          </a:p>
          <a:p>
            <a:pPr marL="285750" indent="-285750"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l'accès à une librairie publique de références (incluant un indice de fiabilité </a:t>
            </a:r>
            <a:r>
              <a:rPr lang="en-US" sz="2000" err="1">
                <a:ea typeface="+mn-lt"/>
                <a:cs typeface="+mn-lt"/>
              </a:rPr>
              <a:t>afin</a:t>
            </a:r>
            <a:r>
              <a:rPr lang="en-US" sz="2000">
                <a:ea typeface="+mn-lt"/>
                <a:cs typeface="+mn-lt"/>
              </a:rPr>
              <a:t> de </a:t>
            </a:r>
            <a:r>
              <a:rPr lang="en-US" sz="2000" err="1">
                <a:ea typeface="+mn-lt"/>
                <a:cs typeface="+mn-lt"/>
              </a:rPr>
              <a:t>mesurer</a:t>
            </a:r>
            <a:r>
              <a:rPr lang="en-US" sz="2000">
                <a:ea typeface="+mn-lt"/>
                <a:cs typeface="+mn-lt"/>
              </a:rPr>
              <a:t> la </a:t>
            </a:r>
            <a:r>
              <a:rPr lang="en-US" sz="2000" err="1">
                <a:ea typeface="+mn-lt"/>
                <a:cs typeface="+mn-lt"/>
              </a:rPr>
              <a:t>qualité</a:t>
            </a:r>
            <a:r>
              <a:rPr lang="en-US" sz="2000">
                <a:ea typeface="+mn-lt"/>
                <a:cs typeface="+mn-lt"/>
              </a:rPr>
              <a:t> des données saisies)</a:t>
            </a:r>
            <a:endParaRPr lang="en-US" sz="20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60F6A0-5277-3F65-30BA-90F1A34778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4560" y="1182509"/>
            <a:ext cx="5638800" cy="26946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954D3C-5DCD-5B39-04AC-8A499B42A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4640" y="4707069"/>
            <a:ext cx="7132320" cy="200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480021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86FFE-52D1-C569-1FB8-8ADE14A31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z="3600" err="1"/>
              <a:t>Ecodesign.solar</a:t>
            </a:r>
            <a:r>
              <a:rPr lang="en-US" sz="3600"/>
              <a:t>, </a:t>
            </a:r>
            <a:r>
              <a:rPr lang="en-US" sz="3600" err="1"/>
              <a:t>c'est</a:t>
            </a:r>
            <a:r>
              <a:rPr lang="en-US" sz="3600"/>
              <a:t> quoi ?</a:t>
            </a:r>
            <a:br>
              <a:rPr lang="en-US" sz="3600"/>
            </a:br>
            <a:endParaRPr lang="en-US" sz="360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FCEBFD-EED6-1627-185E-5346F63F4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srgbClr val="002060"/>
                </a:solidFill>
                <a:ea typeface="+mn-lt"/>
                <a:cs typeface="+mn-lt"/>
              </a:rPr>
              <a:t>#SORENEWABLE</a:t>
            </a:r>
            <a:endParaRPr lang="fr-FR">
              <a:solidFill>
                <a:srgbClr val="000000"/>
              </a:solidFill>
              <a:ea typeface="+mn-lt"/>
              <a:cs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0FB13B-4B3A-0F98-8D40-70DEA8227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>
                <a:solidFill>
                  <a:srgbClr val="002060"/>
                </a:solidFill>
                <a:ea typeface="+mn-lt"/>
                <a:cs typeface="+mn-lt"/>
              </a:rPr>
              <a:t>6</a:t>
            </a:fld>
            <a:endParaRPr lang="fr-FR">
              <a:solidFill>
                <a:srgbClr val="002060"/>
              </a:solidFill>
              <a:ea typeface="+mn-lt"/>
              <a:cs typeface="+mn-lt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0CF44F-4B1C-096E-39D6-18D30FCACE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ea typeface="+mn-lt"/>
                <a:cs typeface="+mn-lt"/>
              </a:rPr>
              <a:t>Une plateforme unique pour accompagner l’éco-conception des panneaux photovoltaïques.</a:t>
            </a:r>
            <a:endParaRPr lang="en-US" err="1">
              <a:ea typeface="+mn-lt"/>
              <a:cs typeface="+mn-lt"/>
            </a:endParaRPr>
          </a:p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0C2948-C732-669C-0420-48FE356D824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082237" y="255352"/>
            <a:ext cx="6659526" cy="5362427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endParaRPr lang="en-US" sz="1100">
              <a:latin typeface="Segoe UI"/>
              <a:cs typeface="Segoe UI"/>
            </a:endParaRPr>
          </a:p>
          <a:p>
            <a:r>
              <a:rPr lang="en-US" sz="1800" b="1" err="1">
                <a:ea typeface="+mn-lt"/>
                <a:cs typeface="+mn-lt"/>
              </a:rPr>
              <a:t>Ecodesign.Solar</a:t>
            </a:r>
            <a:r>
              <a:rPr lang="en-US" sz="1800" b="1">
                <a:ea typeface="+mn-lt"/>
                <a:cs typeface="+mn-lt"/>
              </a:rPr>
              <a:t> </a:t>
            </a:r>
            <a:r>
              <a:rPr lang="en-US" sz="1800" b="1" err="1">
                <a:ea typeface="+mn-lt"/>
                <a:cs typeface="+mn-lt"/>
              </a:rPr>
              <a:t>permet</a:t>
            </a:r>
            <a:r>
              <a:rPr lang="en-US" sz="1800" b="1">
                <a:ea typeface="+mn-lt"/>
                <a:cs typeface="+mn-lt"/>
              </a:rPr>
              <a:t> de :</a:t>
            </a:r>
          </a:p>
          <a:p>
            <a:endParaRPr lang="en-US" sz="18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1800" err="1">
                <a:ea typeface="+mn-lt"/>
                <a:cs typeface="+mn-lt"/>
              </a:rPr>
              <a:t>centraliser</a:t>
            </a:r>
            <a:r>
              <a:rPr lang="en-US" sz="1800">
                <a:ea typeface="+mn-lt"/>
                <a:cs typeface="+mn-lt"/>
              </a:rPr>
              <a:t> les </a:t>
            </a:r>
            <a:r>
              <a:rPr lang="en-US" sz="1800" err="1">
                <a:ea typeface="+mn-lt"/>
                <a:cs typeface="+mn-lt"/>
              </a:rPr>
              <a:t>caractéristiques</a:t>
            </a:r>
            <a:r>
              <a:rPr lang="en-US" sz="1800">
                <a:ea typeface="+mn-lt"/>
                <a:cs typeface="+mn-lt"/>
              </a:rPr>
              <a:t> techniques des </a:t>
            </a:r>
            <a:r>
              <a:rPr lang="en-US" sz="1800" err="1">
                <a:ea typeface="+mn-lt"/>
                <a:cs typeface="+mn-lt"/>
              </a:rPr>
              <a:t>références</a:t>
            </a:r>
            <a:r>
              <a:rPr lang="en-US" sz="1800">
                <a:ea typeface="+mn-lt"/>
                <a:cs typeface="+mn-lt"/>
              </a:rPr>
              <a:t> de </a:t>
            </a:r>
            <a:r>
              <a:rPr lang="en-US" sz="1800" err="1">
                <a:ea typeface="+mn-lt"/>
                <a:cs typeface="+mn-lt"/>
              </a:rPr>
              <a:t>panneaux</a:t>
            </a:r>
            <a:r>
              <a:rPr lang="en-US" sz="1800">
                <a:ea typeface="+mn-lt"/>
                <a:cs typeface="+mn-lt"/>
              </a:rPr>
              <a:t> </a:t>
            </a:r>
          </a:p>
          <a:p>
            <a:endParaRPr lang="en-US" sz="18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1800" err="1">
                <a:ea typeface="+mn-lt"/>
                <a:cs typeface="+mn-lt"/>
              </a:rPr>
              <a:t>calculer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automatiquement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plusieurs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indicateurs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environnementaux</a:t>
            </a:r>
            <a:r>
              <a:rPr lang="en-US" sz="1800">
                <a:ea typeface="+mn-lt"/>
                <a:cs typeface="+mn-lt"/>
              </a:rPr>
              <a:t> </a:t>
            </a:r>
          </a:p>
          <a:p>
            <a:endParaRPr lang="en-US" sz="18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1800">
                <a:ea typeface="+mn-lt"/>
                <a:cs typeface="+mn-lt"/>
              </a:rPr>
              <a:t>identifier des leviers </a:t>
            </a:r>
            <a:r>
              <a:rPr lang="en-US" sz="1800" err="1">
                <a:ea typeface="+mn-lt"/>
                <a:cs typeface="+mn-lt"/>
              </a:rPr>
              <a:t>d’amélioration</a:t>
            </a:r>
            <a:r>
              <a:rPr lang="en-US" sz="1800">
                <a:ea typeface="+mn-lt"/>
                <a:cs typeface="+mn-lt"/>
              </a:rPr>
              <a:t> de la conception </a:t>
            </a:r>
          </a:p>
          <a:p>
            <a:endParaRPr lang="en-US" sz="18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1800" err="1">
                <a:ea typeface="+mn-lt"/>
                <a:cs typeface="+mn-lt"/>
              </a:rPr>
              <a:t>évaluer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l’éligibilité</a:t>
            </a:r>
            <a:r>
              <a:rPr lang="en-US" sz="1800">
                <a:ea typeface="+mn-lt"/>
                <a:cs typeface="+mn-lt"/>
              </a:rPr>
              <a:t> aux </a:t>
            </a:r>
            <a:r>
              <a:rPr lang="en-US" sz="1800" err="1">
                <a:ea typeface="+mn-lt"/>
                <a:cs typeface="+mn-lt"/>
              </a:rPr>
              <a:t>critères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d’éco</a:t>
            </a:r>
            <a:r>
              <a:rPr lang="en-US" sz="1800">
                <a:ea typeface="+mn-lt"/>
                <a:cs typeface="+mn-lt"/>
              </a:rPr>
              <a:t>-modulation </a:t>
            </a:r>
          </a:p>
          <a:p>
            <a:endParaRPr lang="en-US" sz="18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1800" err="1">
                <a:ea typeface="+mn-lt"/>
                <a:cs typeface="+mn-lt"/>
              </a:rPr>
              <a:t>déposer</a:t>
            </a:r>
            <a:r>
              <a:rPr lang="en-US" sz="1800">
                <a:ea typeface="+mn-lt"/>
                <a:cs typeface="+mn-lt"/>
              </a:rPr>
              <a:t> et </a:t>
            </a:r>
            <a:r>
              <a:rPr lang="en-US" sz="1800" err="1">
                <a:ea typeface="+mn-lt"/>
                <a:cs typeface="+mn-lt"/>
              </a:rPr>
              <a:t>suivre</a:t>
            </a:r>
            <a:r>
              <a:rPr lang="en-US" sz="1800">
                <a:ea typeface="+mn-lt"/>
                <a:cs typeface="+mn-lt"/>
              </a:rPr>
              <a:t> des </a:t>
            </a:r>
            <a:r>
              <a:rPr lang="en-US" sz="1800" err="1">
                <a:ea typeface="+mn-lt"/>
                <a:cs typeface="+mn-lt"/>
              </a:rPr>
              <a:t>demandes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d’attestation</a:t>
            </a:r>
            <a:r>
              <a:rPr lang="en-US" sz="1800">
                <a:ea typeface="+mn-lt"/>
                <a:cs typeface="+mn-lt"/>
              </a:rPr>
              <a:t> </a:t>
            </a:r>
          </a:p>
          <a:p>
            <a:endParaRPr lang="en-US" sz="18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1800">
                <a:ea typeface="+mn-lt"/>
                <a:cs typeface="+mn-lt"/>
              </a:rPr>
              <a:t>consulter des </a:t>
            </a:r>
            <a:r>
              <a:rPr lang="en-US" sz="1800" err="1">
                <a:ea typeface="+mn-lt"/>
                <a:cs typeface="+mn-lt"/>
              </a:rPr>
              <a:t>références</a:t>
            </a:r>
            <a:r>
              <a:rPr lang="en-US" sz="1800">
                <a:ea typeface="+mn-lt"/>
                <a:cs typeface="+mn-lt"/>
              </a:rPr>
              <a:t> et </a:t>
            </a:r>
            <a:r>
              <a:rPr lang="en-US" sz="1800" err="1">
                <a:ea typeface="+mn-lt"/>
                <a:cs typeface="+mn-lt"/>
              </a:rPr>
              <a:t>résultats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environnementaux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publiés</a:t>
            </a:r>
            <a:endParaRPr lang="en-US" sz="18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9378977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09252-25F5-BEA5-62BF-D916E5040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À qui </a:t>
            </a:r>
            <a:r>
              <a:rPr lang="en-US" sz="3600" err="1"/>
              <a:t>s’adresse</a:t>
            </a:r>
            <a:r>
              <a:rPr lang="en-US" sz="3600"/>
              <a:t> la </a:t>
            </a:r>
            <a:r>
              <a:rPr lang="en-US" sz="3600" err="1"/>
              <a:t>plateforme</a:t>
            </a:r>
            <a:r>
              <a:rPr lang="en-US" sz="3600"/>
              <a:t> ?</a:t>
            </a:r>
          </a:p>
          <a:p>
            <a:endParaRPr lang="en-US" sz="360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BF299C-7824-FB49-E231-85FC2621A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srgbClr val="002060"/>
                </a:solidFill>
                <a:ea typeface="+mn-lt"/>
                <a:cs typeface="+mn-lt"/>
              </a:rPr>
              <a:t>#SORENEWABLE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4764D9-4F3F-13CC-DA56-529050DF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>
                <a:solidFill>
                  <a:srgbClr val="002060"/>
                </a:solidFill>
                <a:ea typeface="+mn-lt"/>
                <a:cs typeface="+mn-lt"/>
              </a:rPr>
              <a:t>7</a:t>
            </a:fld>
            <a:endParaRPr lang="fr-FR">
              <a:solidFill>
                <a:srgbClr val="002060"/>
              </a:solidFill>
              <a:ea typeface="+mn-lt"/>
              <a:cs typeface="+mn-lt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557ED9-B07C-F178-B306-7E913D76AF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685" y="3583172"/>
            <a:ext cx="3464671" cy="244910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ea typeface="+mn-lt"/>
                <a:cs typeface="+mn-lt"/>
              </a:rPr>
              <a:t>Des </a:t>
            </a:r>
            <a:r>
              <a:rPr lang="en-US" err="1">
                <a:ea typeface="+mn-lt"/>
                <a:cs typeface="+mn-lt"/>
              </a:rPr>
              <a:t>fonctionnalités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adaptées</a:t>
            </a:r>
            <a:r>
              <a:rPr lang="en-US">
                <a:ea typeface="+mn-lt"/>
                <a:cs typeface="+mn-lt"/>
              </a:rPr>
              <a:t> aux </a:t>
            </a:r>
            <a:r>
              <a:rPr lang="en-US" err="1">
                <a:ea typeface="+mn-lt"/>
                <a:cs typeface="+mn-lt"/>
              </a:rPr>
              <a:t>différents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acteurs</a:t>
            </a:r>
            <a:r>
              <a:rPr lang="en-US">
                <a:ea typeface="+mn-lt"/>
                <a:cs typeface="+mn-lt"/>
              </a:rPr>
              <a:t> du photovoltaïque.</a:t>
            </a:r>
            <a:endParaRPr lang="en-US"/>
          </a:p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CD0066-0E3B-0F90-CFBD-1BDD222BD59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539437" y="344562"/>
            <a:ext cx="6161686" cy="6012667"/>
          </a:xfr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r>
              <a:rPr lang="en-US" b="1">
                <a:ea typeface="+mn-lt"/>
                <a:cs typeface="+mn-lt"/>
              </a:rPr>
              <a:t>Fabricants, </a:t>
            </a:r>
            <a:r>
              <a:rPr lang="en-US" b="1" err="1">
                <a:ea typeface="+mn-lt"/>
                <a:cs typeface="+mn-lt"/>
              </a:rPr>
              <a:t>distributeurs</a:t>
            </a:r>
            <a:r>
              <a:rPr lang="en-US" b="1">
                <a:ea typeface="+mn-lt"/>
                <a:cs typeface="+mn-lt"/>
              </a:rPr>
              <a:t> et </a:t>
            </a:r>
            <a:r>
              <a:rPr lang="en-US" b="1" err="1">
                <a:ea typeface="+mn-lt"/>
                <a:cs typeface="+mn-lt"/>
              </a:rPr>
              <a:t>metteurs</a:t>
            </a:r>
            <a:r>
              <a:rPr lang="en-US" b="1">
                <a:ea typeface="+mn-lt"/>
                <a:cs typeface="+mn-lt"/>
              </a:rPr>
              <a:t> sur le </a:t>
            </a:r>
            <a:r>
              <a:rPr lang="en-US" b="1" err="1">
                <a:ea typeface="+mn-lt"/>
                <a:cs typeface="+mn-lt"/>
              </a:rPr>
              <a:t>marché</a:t>
            </a:r>
            <a:endParaRPr lang="en-US" err="1"/>
          </a:p>
          <a:p>
            <a:pPr marL="285750" indent="-285750">
              <a:buFont typeface="Arial"/>
              <a:buChar char="•"/>
            </a:pPr>
            <a:r>
              <a:rPr lang="en-US" err="1">
                <a:ea typeface="+mn-lt"/>
                <a:cs typeface="+mn-lt"/>
              </a:rPr>
              <a:t>créer</a:t>
            </a:r>
            <a:r>
              <a:rPr lang="en-US">
                <a:ea typeface="+mn-lt"/>
                <a:cs typeface="+mn-lt"/>
              </a:rPr>
              <a:t> et </a:t>
            </a:r>
            <a:r>
              <a:rPr lang="en-US" err="1">
                <a:ea typeface="+mn-lt"/>
                <a:cs typeface="+mn-lt"/>
              </a:rPr>
              <a:t>gérer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leurs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références</a:t>
            </a:r>
            <a:r>
              <a:rPr lang="en-US">
                <a:ea typeface="+mn-lt"/>
                <a:cs typeface="+mn-lt"/>
              </a:rPr>
              <a:t> de </a:t>
            </a:r>
            <a:r>
              <a:rPr lang="en-US" err="1">
                <a:ea typeface="+mn-lt"/>
                <a:cs typeface="+mn-lt"/>
              </a:rPr>
              <a:t>panneaux</a:t>
            </a:r>
            <a:r>
              <a:rPr lang="en-US">
                <a:ea typeface="+mn-lt"/>
                <a:cs typeface="+mn-lt"/>
              </a:rPr>
              <a:t> 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>
                <a:ea typeface="+mn-lt"/>
                <a:cs typeface="+mn-lt"/>
              </a:rPr>
              <a:t>consulter les </a:t>
            </a:r>
            <a:r>
              <a:rPr lang="en-US" err="1">
                <a:ea typeface="+mn-lt"/>
                <a:cs typeface="+mn-lt"/>
              </a:rPr>
              <a:t>indicateurs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environnementaux</a:t>
            </a:r>
            <a:r>
              <a:rPr lang="en-US">
                <a:ea typeface="+mn-lt"/>
                <a:cs typeface="+mn-lt"/>
              </a:rPr>
              <a:t> 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err="1">
                <a:ea typeface="+mn-lt"/>
                <a:cs typeface="+mn-lt"/>
              </a:rPr>
              <a:t>déposer</a:t>
            </a:r>
            <a:r>
              <a:rPr lang="en-US">
                <a:ea typeface="+mn-lt"/>
                <a:cs typeface="+mn-lt"/>
              </a:rPr>
              <a:t> des </a:t>
            </a:r>
            <a:r>
              <a:rPr lang="en-US" err="1">
                <a:ea typeface="+mn-lt"/>
                <a:cs typeface="+mn-lt"/>
              </a:rPr>
              <a:t>demandes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d’attestation</a:t>
            </a:r>
            <a:endParaRPr lang="en-US" err="1"/>
          </a:p>
          <a:p>
            <a:endParaRPr lang="en-US">
              <a:ea typeface="+mn-lt"/>
              <a:cs typeface="+mn-lt"/>
            </a:endParaRPr>
          </a:p>
          <a:p>
            <a:r>
              <a:rPr lang="en-US" b="1" err="1">
                <a:ea typeface="+mn-lt"/>
                <a:cs typeface="+mn-lt"/>
              </a:rPr>
              <a:t>Bureaux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d’études</a:t>
            </a:r>
            <a:r>
              <a:rPr lang="en-US" b="1">
                <a:ea typeface="+mn-lt"/>
                <a:cs typeface="+mn-lt"/>
              </a:rPr>
              <a:t>, </a:t>
            </a:r>
            <a:r>
              <a:rPr lang="en-US" b="1" err="1">
                <a:ea typeface="+mn-lt"/>
                <a:cs typeface="+mn-lt"/>
              </a:rPr>
              <a:t>installateurs</a:t>
            </a:r>
            <a:r>
              <a:rPr lang="en-US" b="1">
                <a:ea typeface="+mn-lt"/>
                <a:cs typeface="+mn-lt"/>
              </a:rPr>
              <a:t> et </a:t>
            </a:r>
            <a:r>
              <a:rPr lang="en-US" b="1" err="1">
                <a:ea typeface="+mn-lt"/>
                <a:cs typeface="+mn-lt"/>
              </a:rPr>
              <a:t>exploitants</a:t>
            </a:r>
            <a:endParaRPr lang="en-US" err="1"/>
          </a:p>
          <a:p>
            <a:pPr marL="285750" indent="-285750">
              <a:buFont typeface="Arial"/>
              <a:buChar char="•"/>
            </a:pPr>
            <a:r>
              <a:rPr lang="en-US" err="1">
                <a:ea typeface="+mn-lt"/>
                <a:cs typeface="+mn-lt"/>
              </a:rPr>
              <a:t>évaluer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une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référence</a:t>
            </a:r>
            <a:r>
              <a:rPr lang="en-US">
                <a:ea typeface="+mn-lt"/>
                <a:cs typeface="+mn-lt"/>
              </a:rPr>
              <a:t> de </a:t>
            </a:r>
            <a:r>
              <a:rPr lang="en-US" err="1">
                <a:ea typeface="+mn-lt"/>
                <a:cs typeface="+mn-lt"/>
              </a:rPr>
              <a:t>panneau</a:t>
            </a:r>
            <a:r>
              <a:rPr lang="en-US">
                <a:ea typeface="+mn-lt"/>
                <a:cs typeface="+mn-lt"/>
              </a:rPr>
              <a:t> 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>
                <a:ea typeface="+mn-lt"/>
                <a:cs typeface="+mn-lt"/>
              </a:rPr>
              <a:t>consulter </a:t>
            </a:r>
            <a:r>
              <a:rPr lang="en-US" err="1">
                <a:ea typeface="+mn-lt"/>
                <a:cs typeface="+mn-lt"/>
              </a:rPr>
              <a:t>ses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caractéristiques</a:t>
            </a:r>
            <a:r>
              <a:rPr lang="en-US">
                <a:ea typeface="+mn-lt"/>
                <a:cs typeface="+mn-lt"/>
              </a:rPr>
              <a:t> et </a:t>
            </a:r>
            <a:r>
              <a:rPr lang="en-US" err="1">
                <a:ea typeface="+mn-lt"/>
                <a:cs typeface="+mn-lt"/>
              </a:rPr>
              <a:t>ses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résultats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environnementaux</a:t>
            </a:r>
            <a:endParaRPr lang="en-US" err="1"/>
          </a:p>
          <a:p>
            <a:endParaRPr lang="en-US">
              <a:ea typeface="+mn-lt"/>
              <a:cs typeface="+mn-lt"/>
            </a:endParaRPr>
          </a:p>
          <a:p>
            <a:r>
              <a:rPr lang="en-US" b="1" err="1">
                <a:ea typeface="+mn-lt"/>
                <a:cs typeface="+mn-lt"/>
              </a:rPr>
              <a:t>Organismes</a:t>
            </a:r>
            <a:r>
              <a:rPr lang="en-US" b="1">
                <a:ea typeface="+mn-lt"/>
                <a:cs typeface="+mn-lt"/>
              </a:rPr>
              <a:t> de certification </a:t>
            </a:r>
            <a:r>
              <a:rPr lang="en-US" b="1" err="1">
                <a:ea typeface="+mn-lt"/>
                <a:cs typeface="+mn-lt"/>
              </a:rPr>
              <a:t>indépendants</a:t>
            </a:r>
            <a:endParaRPr lang="en-US" err="1"/>
          </a:p>
          <a:p>
            <a:pPr marL="285750" indent="-285750">
              <a:buFont typeface="Arial"/>
              <a:buChar char="•"/>
            </a:pPr>
            <a:r>
              <a:rPr lang="en-US" err="1">
                <a:ea typeface="+mn-lt"/>
                <a:cs typeface="+mn-lt"/>
              </a:rPr>
              <a:t>recevoir</a:t>
            </a:r>
            <a:r>
              <a:rPr lang="en-US">
                <a:ea typeface="+mn-lt"/>
                <a:cs typeface="+mn-lt"/>
              </a:rPr>
              <a:t> et </a:t>
            </a:r>
            <a:r>
              <a:rPr lang="en-US" err="1">
                <a:ea typeface="+mn-lt"/>
                <a:cs typeface="+mn-lt"/>
              </a:rPr>
              <a:t>instruire</a:t>
            </a:r>
            <a:r>
              <a:rPr lang="en-US">
                <a:ea typeface="+mn-lt"/>
                <a:cs typeface="+mn-lt"/>
              </a:rPr>
              <a:t> les </a:t>
            </a:r>
            <a:r>
              <a:rPr lang="en-US" err="1">
                <a:ea typeface="+mn-lt"/>
                <a:cs typeface="+mn-lt"/>
              </a:rPr>
              <a:t>demandes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d’attestation</a:t>
            </a:r>
            <a:r>
              <a:rPr lang="en-US">
                <a:ea typeface="+mn-lt"/>
                <a:cs typeface="+mn-lt"/>
              </a:rPr>
              <a:t> 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>
                <a:ea typeface="+mn-lt"/>
                <a:cs typeface="+mn-lt"/>
              </a:rPr>
              <a:t>examiner les données et </a:t>
            </a:r>
            <a:r>
              <a:rPr lang="en-US" err="1">
                <a:ea typeface="+mn-lt"/>
                <a:cs typeface="+mn-lt"/>
              </a:rPr>
              <a:t>justificatifs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transmis</a:t>
            </a:r>
            <a:endParaRPr lang="en-US" err="1"/>
          </a:p>
          <a:p>
            <a:endParaRPr lang="en-US">
              <a:ea typeface="+mn-lt"/>
              <a:cs typeface="+mn-lt"/>
            </a:endParaRPr>
          </a:p>
          <a:p>
            <a:pPr>
              <a:buFont typeface="Arial"/>
            </a:pPr>
            <a:endParaRPr lang="en-US">
              <a:ea typeface="+mn-lt"/>
              <a:cs typeface="+mn-lt"/>
            </a:endParaRPr>
          </a:p>
          <a:p>
            <a:r>
              <a:rPr lang="en-US" b="1">
                <a:ea typeface="+mn-lt"/>
                <a:cs typeface="+mn-lt"/>
              </a:rPr>
              <a:t>Tous type de </a:t>
            </a:r>
            <a:r>
              <a:rPr lang="en-US" b="1" err="1">
                <a:ea typeface="+mn-lt"/>
                <a:cs typeface="+mn-lt"/>
              </a:rPr>
              <a:t>visiteurs</a:t>
            </a:r>
            <a:r>
              <a:rPr lang="en-US" b="1">
                <a:ea typeface="+mn-lt"/>
                <a:cs typeface="+mn-lt"/>
              </a:rPr>
              <a:t> non </a:t>
            </a:r>
            <a:r>
              <a:rPr lang="en-US" b="1" err="1">
                <a:ea typeface="+mn-lt"/>
                <a:cs typeface="+mn-lt"/>
              </a:rPr>
              <a:t>connectés</a:t>
            </a:r>
            <a:endParaRPr lang="en-US" err="1"/>
          </a:p>
          <a:p>
            <a:pPr marL="285750" indent="-285750">
              <a:buFont typeface="Arial"/>
              <a:buChar char="•"/>
            </a:pPr>
            <a:r>
              <a:rPr lang="en-US">
                <a:ea typeface="+mn-lt"/>
                <a:cs typeface="+mn-lt"/>
              </a:rPr>
              <a:t>consulter </a:t>
            </a:r>
            <a:r>
              <a:rPr lang="en-US" err="1">
                <a:ea typeface="+mn-lt"/>
                <a:cs typeface="+mn-lt"/>
              </a:rPr>
              <a:t>une</a:t>
            </a:r>
            <a:r>
              <a:rPr lang="en-US">
                <a:ea typeface="+mn-lt"/>
                <a:cs typeface="+mn-lt"/>
              </a:rPr>
              <a:t> bibliothèque de </a:t>
            </a:r>
            <a:r>
              <a:rPr lang="en-US" err="1">
                <a:ea typeface="+mn-lt"/>
                <a:cs typeface="+mn-lt"/>
              </a:rPr>
              <a:t>références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publiées</a:t>
            </a:r>
            <a:r>
              <a:rPr lang="en-US">
                <a:ea typeface="+mn-lt"/>
                <a:cs typeface="+mn-lt"/>
              </a:rPr>
              <a:t> 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err="1">
                <a:ea typeface="+mn-lt"/>
                <a:cs typeface="+mn-lt"/>
              </a:rPr>
              <a:t>utiliser</a:t>
            </a:r>
            <a:r>
              <a:rPr lang="en-US">
                <a:ea typeface="+mn-lt"/>
                <a:cs typeface="+mn-lt"/>
              </a:rPr>
              <a:t> le </a:t>
            </a:r>
            <a:r>
              <a:rPr lang="en-US" err="1">
                <a:ea typeface="+mn-lt"/>
                <a:cs typeface="+mn-lt"/>
              </a:rPr>
              <a:t>simulateur</a:t>
            </a:r>
            <a:r>
              <a:rPr lang="en-US">
                <a:ea typeface="+mn-lt"/>
                <a:cs typeface="+mn-lt"/>
              </a:rPr>
              <a:t> accessible sans compte</a:t>
            </a:r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9E56B47-FF01-F6A1-53EF-8F0CD3D1CE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51120" y="330200"/>
            <a:ext cx="386080" cy="36576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D6C44DC-E452-43F8-9936-64B8F969FD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0480" y="3368040"/>
            <a:ext cx="426720" cy="42672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65FA4ED-18A5-EB19-EECB-BDD9B40821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39360" y="4993640"/>
            <a:ext cx="538480" cy="53848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9F829F12-7803-F33A-3BE7-6F10BC553F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39360" y="2006600"/>
            <a:ext cx="497840" cy="42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48430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F4DF6-6969-DF7E-0C0F-13EDB478B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DBA556-86D1-CB83-EB76-BD941DBB2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PRESENTATION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202E1F-CD8D-2AD0-53C7-0E9BE3163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/>
              <a:t>8</a:t>
            </a:fld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EA942E-EB10-8764-D1EC-912E6DD9F0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15152C-DE06-FDC5-97F7-53A1A003CAF3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 err="1"/>
              <a:t>Utilisateurs</a:t>
            </a:r>
            <a:r>
              <a:rPr lang="en-US" dirty="0"/>
              <a:t> </a:t>
            </a:r>
            <a:r>
              <a:rPr lang="en-US" dirty="0" err="1"/>
              <a:t>authentifiés</a:t>
            </a:r>
            <a:r>
              <a:rPr lang="en-US" dirty="0"/>
              <a:t> (fabricants, </a:t>
            </a:r>
            <a:r>
              <a:rPr lang="en-US" dirty="0" err="1"/>
              <a:t>distributeurs</a:t>
            </a:r>
            <a:r>
              <a:rPr lang="en-US" dirty="0"/>
              <a:t>, </a:t>
            </a:r>
            <a:r>
              <a:rPr lang="en-US" dirty="0" err="1"/>
              <a:t>metteurs</a:t>
            </a:r>
            <a:r>
              <a:rPr lang="en-US" dirty="0"/>
              <a:t> sur </a:t>
            </a:r>
            <a:r>
              <a:rPr lang="en-US" dirty="0" err="1"/>
              <a:t>marché</a:t>
            </a:r>
            <a:r>
              <a:rPr lang="en-US" dirty="0"/>
              <a:t>, </a:t>
            </a:r>
            <a:r>
              <a:rPr lang="en-US" dirty="0" err="1"/>
              <a:t>installateurs</a:t>
            </a:r>
            <a:r>
              <a:rPr lang="en-US" dirty="0"/>
              <a:t>, </a:t>
            </a:r>
            <a:r>
              <a:rPr lang="en-US" dirty="0" err="1"/>
              <a:t>bureaux</a:t>
            </a:r>
            <a:r>
              <a:rPr lang="en-US" dirty="0"/>
              <a:t> </a:t>
            </a:r>
            <a:r>
              <a:rPr lang="en-US" dirty="0" err="1"/>
              <a:t>d'études</a:t>
            </a:r>
            <a:r>
              <a:rPr lang="en-US" dirty="0"/>
              <a:t>, etc.) : </a:t>
            </a:r>
            <a:r>
              <a:rPr lang="en-US" dirty="0" err="1"/>
              <a:t>peuvent</a:t>
            </a:r>
            <a:r>
              <a:rPr lang="en-US" dirty="0"/>
              <a:t> </a:t>
            </a:r>
            <a:r>
              <a:rPr lang="en-US" dirty="0" err="1"/>
              <a:t>créer</a:t>
            </a:r>
            <a:r>
              <a:rPr lang="en-US" dirty="0"/>
              <a:t> des </a:t>
            </a:r>
            <a:r>
              <a:rPr lang="en-US" dirty="0" err="1"/>
              <a:t>références</a:t>
            </a:r>
            <a:r>
              <a:rPr lang="en-US" dirty="0"/>
              <a:t> de </a:t>
            </a:r>
            <a:r>
              <a:rPr lang="en-US" dirty="0" err="1"/>
              <a:t>panneaux</a:t>
            </a:r>
            <a:r>
              <a:rPr lang="en-US" dirty="0"/>
              <a:t>, lancer des simulations </a:t>
            </a:r>
            <a:r>
              <a:rPr lang="en-US" dirty="0" err="1"/>
              <a:t>d'éco</a:t>
            </a:r>
            <a:r>
              <a:rPr lang="en-US" dirty="0"/>
              <a:t>-conception, faire des </a:t>
            </a:r>
            <a:r>
              <a:rPr lang="en-US" dirty="0" err="1"/>
              <a:t>demandes</a:t>
            </a:r>
            <a:r>
              <a:rPr lang="en-US" dirty="0"/>
              <a:t> </a:t>
            </a:r>
            <a:r>
              <a:rPr lang="en-US" dirty="0" err="1"/>
              <a:t>d'attestation</a:t>
            </a:r>
            <a:endParaRPr lang="en-US" dirty="0"/>
          </a:p>
          <a:p>
            <a:r>
              <a:rPr lang="en-US" dirty="0" err="1"/>
              <a:t>Visiteurs</a:t>
            </a:r>
            <a:r>
              <a:rPr lang="en-US" dirty="0"/>
              <a:t> : </a:t>
            </a:r>
            <a:r>
              <a:rPr lang="en-US" dirty="0" err="1"/>
              <a:t>utiliser</a:t>
            </a:r>
            <a:r>
              <a:rPr lang="en-US" dirty="0"/>
              <a:t> le </a:t>
            </a:r>
            <a:r>
              <a:rPr lang="en-US" dirty="0" err="1"/>
              <a:t>simulateur</a:t>
            </a:r>
            <a:r>
              <a:rPr lang="en-US" dirty="0"/>
              <a:t> </a:t>
            </a:r>
            <a:r>
              <a:rPr lang="en-US" dirty="0" err="1"/>
              <a:t>d'éco</a:t>
            </a:r>
            <a:r>
              <a:rPr lang="en-US" dirty="0"/>
              <a:t>-conception sans </a:t>
            </a:r>
            <a:r>
              <a:rPr lang="en-US" dirty="0" err="1"/>
              <a:t>sauvegarde</a:t>
            </a:r>
            <a:r>
              <a:rPr lang="en-US" dirty="0"/>
              <a:t> et consulter la </a:t>
            </a:r>
            <a:r>
              <a:rPr lang="en-US" dirty="0" err="1"/>
              <a:t>librairie</a:t>
            </a:r>
            <a:r>
              <a:rPr lang="en-US" dirty="0"/>
              <a:t> de </a:t>
            </a:r>
            <a:r>
              <a:rPr lang="en-US" dirty="0" err="1"/>
              <a:t>références</a:t>
            </a:r>
            <a:r>
              <a:rPr lang="en-US" dirty="0"/>
              <a:t> </a:t>
            </a:r>
            <a:r>
              <a:rPr lang="en-US" dirty="0" err="1"/>
              <a:t>publiques</a:t>
            </a:r>
          </a:p>
          <a:p>
            <a:endParaRPr lang="en-US" dirty="0"/>
          </a:p>
          <a:p>
            <a:r>
              <a:rPr lang="en-US" dirty="0" err="1"/>
              <a:t>Organisme</a:t>
            </a:r>
            <a:r>
              <a:rPr lang="en-US" dirty="0"/>
              <a:t> de certification : </a:t>
            </a:r>
            <a:r>
              <a:rPr lang="en-US" dirty="0" err="1"/>
              <a:t>peuvent</a:t>
            </a:r>
            <a:r>
              <a:rPr lang="en-US" dirty="0"/>
              <a:t> </a:t>
            </a:r>
            <a:r>
              <a:rPr lang="en-US" dirty="0" err="1"/>
              <a:t>gérer</a:t>
            </a:r>
            <a:r>
              <a:rPr lang="en-US" dirty="0"/>
              <a:t> les </a:t>
            </a:r>
            <a:r>
              <a:rPr lang="en-US" dirty="0" err="1"/>
              <a:t>demandes</a:t>
            </a:r>
            <a:r>
              <a:rPr lang="en-US" dirty="0"/>
              <a:t> </a:t>
            </a:r>
            <a:r>
              <a:rPr lang="en-US" dirty="0" err="1"/>
              <a:t>d'attestation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90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EBE44-9A37-1FC4-B786-911BC780F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Le </a:t>
            </a:r>
            <a:r>
              <a:rPr lang="en-US" err="1">
                <a:ea typeface="+mj-lt"/>
                <a:cs typeface="+mj-lt"/>
              </a:rPr>
              <a:t>parcours</a:t>
            </a:r>
            <a:r>
              <a:rPr lang="en-US">
                <a:ea typeface="+mj-lt"/>
                <a:cs typeface="+mj-lt"/>
              </a:rPr>
              <a:t> </a:t>
            </a:r>
            <a:r>
              <a:rPr lang="en-US" err="1">
                <a:ea typeface="+mj-lt"/>
                <a:cs typeface="+mj-lt"/>
              </a:rPr>
              <a:t>utilisateur</a:t>
            </a:r>
          </a:p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21CB05-271F-06EB-0293-E486F5A7A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srgbClr val="002060"/>
                </a:solidFill>
                <a:ea typeface="+mn-lt"/>
                <a:cs typeface="+mn-lt"/>
              </a:rPr>
              <a:t>#SORENEWABLE</a:t>
            </a:r>
            <a:endParaRPr lang="fr-FR">
              <a:solidFill>
                <a:srgbClr val="000000"/>
              </a:solidFill>
              <a:ea typeface="+mn-lt"/>
              <a:cs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B73E4-72E0-4F34-F18E-0213AD45F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>
                <a:solidFill>
                  <a:srgbClr val="002060"/>
                </a:solidFill>
                <a:ea typeface="+mn-lt"/>
                <a:cs typeface="+mn-lt"/>
              </a:rPr>
              <a:t>9</a:t>
            </a:fld>
            <a:endParaRPr lang="fr-FR">
              <a:solidFill>
                <a:srgbClr val="002060"/>
              </a:solidFill>
              <a:ea typeface="+mn-lt"/>
              <a:cs typeface="+mn-lt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B9615D-A7CF-4F99-31FD-59C7B27FDF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ea typeface="+mn-lt"/>
                <a:cs typeface="+mn-lt"/>
              </a:rPr>
              <a:t>De la référence technique au résultat attesté.</a:t>
            </a:r>
          </a:p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D7C2A-3FC3-9FC0-65FA-D72CE44C713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651197" y="496962"/>
            <a:ext cx="6049926" cy="423466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 err="1">
                <a:ea typeface="+mn-lt"/>
                <a:cs typeface="+mn-lt"/>
              </a:rPr>
              <a:t>Créer</a:t>
            </a:r>
            <a:r>
              <a:rPr lang="en-US" sz="160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ou</a:t>
            </a:r>
            <a:r>
              <a:rPr lang="en-US" sz="160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sélectionner</a:t>
            </a:r>
            <a:r>
              <a:rPr lang="en-US" sz="160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une</a:t>
            </a:r>
            <a:r>
              <a:rPr lang="en-US" sz="160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référence</a:t>
            </a:r>
            <a:endParaRPr lang="en-US" sz="1600">
              <a:ea typeface="+mn-lt"/>
              <a:cs typeface="+mn-lt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 err="1">
                <a:ea typeface="+mn-lt"/>
                <a:cs typeface="+mn-lt"/>
              </a:rPr>
              <a:t>Renseigner</a:t>
            </a:r>
            <a:r>
              <a:rPr lang="en-US" sz="160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ses</a:t>
            </a:r>
            <a:r>
              <a:rPr lang="en-US" sz="160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caractéristiques</a:t>
            </a:r>
            <a:endParaRPr lang="en-US" sz="1600">
              <a:ea typeface="+mn-lt"/>
              <a:cs typeface="+mn-lt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>
                <a:ea typeface="+mn-lt"/>
                <a:cs typeface="+mn-lt"/>
              </a:rPr>
              <a:t>Lancer la simulation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 err="1">
                <a:ea typeface="+mn-lt"/>
                <a:cs typeface="+mn-lt"/>
              </a:rPr>
              <a:t>Analyser</a:t>
            </a:r>
            <a:r>
              <a:rPr lang="en-US" sz="1600">
                <a:ea typeface="+mn-lt"/>
                <a:cs typeface="+mn-lt"/>
              </a:rPr>
              <a:t> les indicateurs environnementaux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>
                <a:ea typeface="+mn-lt"/>
                <a:cs typeface="+mn-lt"/>
              </a:rPr>
              <a:t>Tester des </a:t>
            </a:r>
            <a:r>
              <a:rPr lang="en-US" sz="1600" err="1">
                <a:ea typeface="+mn-lt"/>
                <a:cs typeface="+mn-lt"/>
              </a:rPr>
              <a:t>pistes</a:t>
            </a:r>
            <a:r>
              <a:rPr lang="en-US" sz="160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d’amélioration</a:t>
            </a:r>
            <a:endParaRPr lang="en-US" sz="1600">
              <a:ea typeface="+mn-lt"/>
              <a:cs typeface="+mn-lt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 err="1">
                <a:ea typeface="+mn-lt"/>
                <a:cs typeface="+mn-lt"/>
              </a:rPr>
              <a:t>Déposer</a:t>
            </a:r>
            <a:r>
              <a:rPr lang="en-US" sz="160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une</a:t>
            </a:r>
            <a:r>
              <a:rPr lang="en-US" sz="160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demande</a:t>
            </a:r>
            <a:r>
              <a:rPr lang="en-US" sz="160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d’attestation</a:t>
            </a:r>
            <a:endParaRPr lang="en-US" sz="1600">
              <a:ea typeface="+mn-lt"/>
              <a:cs typeface="+mn-lt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>
                <a:ea typeface="+mn-lt"/>
                <a:cs typeface="+mn-lt"/>
              </a:rPr>
              <a:t>Suivre son instruction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 err="1">
                <a:ea typeface="+mn-lt"/>
                <a:cs typeface="+mn-lt"/>
              </a:rPr>
              <a:t>Récupérer</a:t>
            </a:r>
            <a:r>
              <a:rPr lang="en-US" sz="160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l'attestation</a:t>
            </a:r>
            <a:r>
              <a:rPr lang="en-US" sz="1600">
                <a:ea typeface="+mn-lt"/>
                <a:cs typeface="+mn-lt"/>
              </a:rPr>
              <a:t> de </a:t>
            </a:r>
            <a:r>
              <a:rPr lang="en-US" sz="1600" err="1">
                <a:ea typeface="+mn-lt"/>
                <a:cs typeface="+mn-lt"/>
              </a:rPr>
              <a:t>conformité</a:t>
            </a:r>
            <a:endParaRPr lang="en-US" sz="1600">
              <a:ea typeface="+mn-lt"/>
              <a:cs typeface="+mn-lt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8520A73E-B551-6CD9-91ED-3B5ACF531F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7332091"/>
              </p:ext>
            </p:extLst>
          </p:nvPr>
        </p:nvGraphicFramePr>
        <p:xfrm>
          <a:off x="5740400" y="4160520"/>
          <a:ext cx="5598160" cy="2773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95243737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64231-E9A0-4B8A-A551-049997826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BE0784-D62B-8213-0337-CD2C8DB03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389" y="579194"/>
            <a:ext cx="6784398" cy="5702382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A71D58B2-B716-AA83-31D6-1467B988D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352" y="1619518"/>
            <a:ext cx="4252332" cy="2773742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/>
              <a:t>1</a:t>
            </a:r>
            <a:r>
              <a:rPr lang="fr-FR"/>
              <a:t> unique plateforme</a:t>
            </a:r>
            <a:br>
              <a:rPr lang="fr-FR"/>
            </a:br>
            <a:br>
              <a:rPr lang="fr-FR"/>
            </a:br>
            <a:r>
              <a:rPr lang="fr-FR" b="1"/>
              <a:t>2</a:t>
            </a:r>
            <a:r>
              <a:rPr lang="fr-FR"/>
              <a:t> accès en fonction des besoins</a:t>
            </a:r>
            <a:endParaRPr lang="fr-FR" sz="44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F593F5-665D-CAD9-D264-FD6F17C48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10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E933B2E9-9756-62F6-4578-8DBA963AE0C5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21" name="Légende : flèche courbée 20">
            <a:extLst>
              <a:ext uri="{FF2B5EF4-FFF2-40B4-BE49-F238E27FC236}">
                <a16:creationId xmlns:a16="http://schemas.microsoft.com/office/drawing/2014/main" id="{EA037D7D-BFAE-5792-660C-0D85972D48C6}"/>
              </a:ext>
            </a:extLst>
          </p:cNvPr>
          <p:cNvSpPr/>
          <p:nvPr/>
        </p:nvSpPr>
        <p:spPr>
          <a:xfrm>
            <a:off x="9098900" y="4395012"/>
            <a:ext cx="1925406" cy="359317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14113"/>
              <a:gd name="adj6" fmla="val -53484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21BF361-9DB0-25E2-6B53-9AB8D3ACBBAD}"/>
              </a:ext>
            </a:extLst>
          </p:cNvPr>
          <p:cNvSpPr txBox="1"/>
          <p:nvPr/>
        </p:nvSpPr>
        <p:spPr>
          <a:xfrm>
            <a:off x="5319083" y="6084594"/>
            <a:ext cx="4331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>
                <a:solidFill>
                  <a:srgbClr val="FF0000"/>
                </a:solidFill>
              </a:rPr>
              <a:t>Un lien direct </a:t>
            </a:r>
            <a:r>
              <a:rPr lang="fr-FR" b="1">
                <a:solidFill>
                  <a:srgbClr val="FF0000"/>
                </a:solidFill>
              </a:rPr>
              <a:t>sans connexion </a:t>
            </a:r>
            <a:r>
              <a:rPr lang="fr-FR">
                <a:solidFill>
                  <a:srgbClr val="FF0000"/>
                </a:solidFill>
              </a:rPr>
              <a:t>pour </a:t>
            </a:r>
            <a:r>
              <a:rPr lang="fr-FR" b="1">
                <a:solidFill>
                  <a:srgbClr val="FF0000"/>
                </a:solidFill>
              </a:rPr>
              <a:t>tester une référence de panneau</a:t>
            </a:r>
          </a:p>
        </p:txBody>
      </p:sp>
      <p:sp>
        <p:nvSpPr>
          <p:cNvPr id="23" name="Légende : flèche courbée 22">
            <a:extLst>
              <a:ext uri="{FF2B5EF4-FFF2-40B4-BE49-F238E27FC236}">
                <a16:creationId xmlns:a16="http://schemas.microsoft.com/office/drawing/2014/main" id="{EF73FF35-B80F-CEB4-A9C7-03DDB57C1901}"/>
              </a:ext>
            </a:extLst>
          </p:cNvPr>
          <p:cNvSpPr/>
          <p:nvPr/>
        </p:nvSpPr>
        <p:spPr>
          <a:xfrm>
            <a:off x="8714306" y="1622739"/>
            <a:ext cx="2687406" cy="263844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7473"/>
              <a:gd name="adj6" fmla="val -3424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A6EF0FC-FAE7-6405-8493-94C0F7DBC213}"/>
              </a:ext>
            </a:extLst>
          </p:cNvPr>
          <p:cNvSpPr txBox="1"/>
          <p:nvPr/>
        </p:nvSpPr>
        <p:spPr>
          <a:xfrm>
            <a:off x="5319133" y="3854"/>
            <a:ext cx="608485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1600">
                <a:solidFill>
                  <a:srgbClr val="FF0000"/>
                </a:solidFill>
              </a:rPr>
              <a:t>Connexion/création de compte requise pour les </a:t>
            </a:r>
            <a:r>
              <a:rPr lang="fr-FR" sz="1600" b="1">
                <a:solidFill>
                  <a:srgbClr val="FF0000"/>
                </a:solidFill>
              </a:rPr>
              <a:t> </a:t>
            </a:r>
            <a:r>
              <a:rPr lang="fr-FR" sz="1600">
                <a:solidFill>
                  <a:srgbClr val="FF0000"/>
                </a:solidFill>
              </a:rPr>
              <a:t>utilisateurs</a:t>
            </a:r>
            <a:r>
              <a:rPr lang="fr-FR" sz="1600" b="1">
                <a:solidFill>
                  <a:srgbClr val="FF0000"/>
                </a:solidFill>
              </a:rPr>
              <a:t> </a:t>
            </a:r>
            <a:r>
              <a:rPr lang="fr-FR" sz="1600">
                <a:solidFill>
                  <a:srgbClr val="FF0000"/>
                </a:solidFill>
              </a:rPr>
              <a:t>souhaitant</a:t>
            </a:r>
            <a:r>
              <a:rPr lang="fr-FR" sz="1600" b="1">
                <a:solidFill>
                  <a:srgbClr val="FF0000"/>
                </a:solidFill>
              </a:rPr>
              <a:t> </a:t>
            </a:r>
            <a:r>
              <a:rPr lang="fr-FR" sz="1600">
                <a:solidFill>
                  <a:srgbClr val="FF0000"/>
                </a:solidFill>
              </a:rPr>
              <a:t>réaliser des </a:t>
            </a:r>
            <a:r>
              <a:rPr lang="fr-FR" sz="1600" b="1">
                <a:solidFill>
                  <a:srgbClr val="FF0000"/>
                </a:solidFill>
              </a:rPr>
              <a:t>simulations d'éco-conception</a:t>
            </a:r>
            <a:r>
              <a:rPr lang="fr-FR" sz="1600">
                <a:solidFill>
                  <a:srgbClr val="FF0000"/>
                </a:solidFill>
              </a:rPr>
              <a:t> et déposer des </a:t>
            </a:r>
            <a:r>
              <a:rPr lang="fr-FR" sz="1600" b="1">
                <a:solidFill>
                  <a:srgbClr val="FF0000"/>
                </a:solidFill>
              </a:rPr>
              <a:t>demandes d'attestations aux éco-modulations</a:t>
            </a:r>
          </a:p>
        </p:txBody>
      </p:sp>
      <p:sp>
        <p:nvSpPr>
          <p:cNvPr id="27" name="Espace réservé du texte 9">
            <a:extLst>
              <a:ext uri="{FF2B5EF4-FFF2-40B4-BE49-F238E27FC236}">
                <a16:creationId xmlns:a16="http://schemas.microsoft.com/office/drawing/2014/main" id="{DA34158D-3BB0-FA54-9ECD-2A687FAD0C5B}"/>
              </a:ext>
            </a:extLst>
          </p:cNvPr>
          <p:cNvSpPr txBox="1">
            <a:spLocks/>
          </p:cNvSpPr>
          <p:nvPr/>
        </p:nvSpPr>
        <p:spPr>
          <a:xfrm>
            <a:off x="603365" y="4704836"/>
            <a:ext cx="3604061" cy="24491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/>
              <a:t>https://app.ecodesign.solar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414048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D37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1D4CF0-2B28-0C0F-C9F9-8C719F8AA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07879F-A8B9-B64C-0EC1-9CB615060E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BF8ECC-0A78-4703-ADD8-DCD4197671F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ravitic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vitica"/>
              <a:ea typeface="+mn-ea"/>
              <a:cs typeface="+mn-cs"/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4353EEE2-F5C6-122D-10D8-77CB3B250D8F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ravitica"/>
                <a:ea typeface="+mn-ea"/>
                <a:cs typeface="+mn-cs"/>
              </a:rPr>
              <a:t>#SORENEWABLE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6CC6F43-6564-7E55-9B0F-13268896440F}"/>
              </a:ext>
            </a:extLst>
          </p:cNvPr>
          <p:cNvSpPr txBox="1"/>
          <p:nvPr/>
        </p:nvSpPr>
        <p:spPr>
          <a:xfrm>
            <a:off x="3322546" y="1927654"/>
            <a:ext cx="6583231" cy="286232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kumimoji="0" lang="fr-FR" sz="36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vitica"/>
                <a:ea typeface="+mn-ea"/>
                <a:cs typeface="+mn-cs"/>
              </a:rPr>
              <a:t>1. Je suis </a:t>
            </a:r>
            <a:r>
              <a:rPr lang="fr-FR" sz="3600">
                <a:solidFill>
                  <a:schemeClr val="bg1"/>
                </a:solidFill>
                <a:latin typeface="Gravitica"/>
              </a:rPr>
              <a:t>un </a:t>
            </a:r>
            <a:r>
              <a:rPr lang="fr-FR" sz="3600" u="sng">
                <a:solidFill>
                  <a:schemeClr val="bg1"/>
                </a:solidFill>
                <a:latin typeface="Gravitica"/>
              </a:rPr>
              <a:t>utilisateur sans compte</a:t>
            </a:r>
            <a:r>
              <a:rPr kumimoji="0" lang="fr-FR" sz="36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vitica"/>
                <a:ea typeface="+mn-ea"/>
                <a:cs typeface="+mn-cs"/>
              </a:rPr>
              <a:t> et je souhaite connaître </a:t>
            </a:r>
            <a:r>
              <a:rPr lang="fr-FR" sz="3600">
                <a:solidFill>
                  <a:schemeClr val="bg1"/>
                </a:solidFill>
                <a:latin typeface="Gravitica"/>
              </a:rPr>
              <a:t>l'état de conformité aux critères d'éco-modulation</a:t>
            </a:r>
            <a:r>
              <a:rPr kumimoji="0" lang="fr-FR" sz="36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vitica"/>
                <a:ea typeface="+mn-ea"/>
                <a:cs typeface="+mn-cs"/>
              </a:rPr>
              <a:t> </a:t>
            </a:r>
            <a:r>
              <a:rPr lang="fr-FR" sz="3600">
                <a:solidFill>
                  <a:schemeClr val="bg1"/>
                </a:solidFill>
                <a:latin typeface="Gravitica"/>
              </a:rPr>
              <a:t>d'une </a:t>
            </a:r>
            <a:r>
              <a:rPr kumimoji="0" lang="fr-FR" sz="36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vitica"/>
                <a:ea typeface="+mn-ea"/>
                <a:cs typeface="+mn-cs"/>
              </a:rPr>
              <a:t>référence de panneau </a:t>
            </a:r>
            <a:r>
              <a:rPr lang="fr-FR" sz="3600">
                <a:solidFill>
                  <a:schemeClr val="bg1"/>
                </a:solidFill>
                <a:latin typeface="Gravitica"/>
              </a:rPr>
              <a:t>connue</a:t>
            </a:r>
            <a:endParaRPr lang="fr-FR" sz="36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ravitica"/>
            </a:endParaRPr>
          </a:p>
        </p:txBody>
      </p:sp>
    </p:spTree>
    <p:extLst>
      <p:ext uri="{BB962C8B-B14F-4D97-AF65-F5344CB8AC3E}">
        <p14:creationId xmlns:p14="http://schemas.microsoft.com/office/powerpoint/2010/main" val="15536481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66EDC0-9455-9B54-4743-0BEB9B245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B25D18C-F24F-8C70-A6E3-CBB10AA81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758" y="201331"/>
            <a:ext cx="3624381" cy="1991422"/>
          </a:xfr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fr-FR" sz="3600">
                <a:solidFill>
                  <a:srgbClr val="283CA5"/>
                </a:solidFill>
              </a:rPr>
              <a:t>Tester une référence sans vous connecter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A1AE6F-B3B3-0C95-A541-DE15B3ACA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12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2EC97C85-902C-E574-D0D1-A38106DD6797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0C568E-C65E-45EB-ACDC-6E725547CB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96" y="2484193"/>
            <a:ext cx="4433350" cy="37230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9E2B14-04FA-3D25-BF56-509260979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658" y="961402"/>
            <a:ext cx="7081025" cy="2780654"/>
          </a:xfrm>
          <a:prstGeom prst="rect">
            <a:avLst/>
          </a:prstGeom>
        </p:spPr>
      </p:pic>
      <p:sp>
        <p:nvSpPr>
          <p:cNvPr id="4" name="Arrow: Down 3">
            <a:extLst>
              <a:ext uri="{FF2B5EF4-FFF2-40B4-BE49-F238E27FC236}">
                <a16:creationId xmlns:a16="http://schemas.microsoft.com/office/drawing/2014/main" id="{51FC581D-B71F-86AA-BA6E-A5BD9F193E89}"/>
              </a:ext>
            </a:extLst>
          </p:cNvPr>
          <p:cNvSpPr/>
          <p:nvPr/>
        </p:nvSpPr>
        <p:spPr>
          <a:xfrm rot="10800000">
            <a:off x="5242288" y="2786460"/>
            <a:ext cx="286710" cy="45881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ZoneTexte 2">
            <a:extLst>
              <a:ext uri="{FF2B5EF4-FFF2-40B4-BE49-F238E27FC236}">
                <a16:creationId xmlns:a16="http://schemas.microsoft.com/office/drawing/2014/main" id="{276D2C91-2219-3485-7EB1-3848F5026F89}"/>
              </a:ext>
            </a:extLst>
          </p:cNvPr>
          <p:cNvSpPr txBox="1"/>
          <p:nvPr/>
        </p:nvSpPr>
        <p:spPr>
          <a:xfrm>
            <a:off x="4876800" y="3987800"/>
            <a:ext cx="6884021" cy="181588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600" b="1">
                <a:solidFill>
                  <a:srgbClr val="283CA5"/>
                </a:solidFill>
              </a:rPr>
              <a:t>Marque</a:t>
            </a:r>
            <a:endParaRPr lang="en-US"/>
          </a:p>
          <a:p>
            <a:r>
              <a:rPr lang="fr-FR" sz="1600">
                <a:solidFill>
                  <a:srgbClr val="283CA5"/>
                </a:solidFill>
              </a:rPr>
              <a:t>→ L’ensemble des marques existantes sont déjà listées, vous n’avez qu’à sélectionner celle de votre choix</a:t>
            </a:r>
          </a:p>
          <a:p>
            <a:endParaRPr lang="fr-FR" sz="1600">
              <a:solidFill>
                <a:srgbClr val="283CA5"/>
              </a:solidFill>
            </a:endParaRPr>
          </a:p>
          <a:p>
            <a:r>
              <a:rPr lang="fr-FR" sz="1600" b="1">
                <a:solidFill>
                  <a:srgbClr val="283CA5"/>
                </a:solidFill>
              </a:rPr>
              <a:t>Référence de module</a:t>
            </a:r>
          </a:p>
          <a:p>
            <a:r>
              <a:rPr lang="fr-FR" sz="1600">
                <a:solidFill>
                  <a:srgbClr val="283CA5"/>
                </a:solidFill>
              </a:rPr>
              <a:t>→ Il est primordial de renseigner la référence du module, celle qui apparait sur la fiche technique du fabricant</a:t>
            </a:r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D9D86129-334A-1741-6CA9-33302E23A07B}"/>
              </a:ext>
            </a:extLst>
          </p:cNvPr>
          <p:cNvSpPr/>
          <p:nvPr/>
        </p:nvSpPr>
        <p:spPr>
          <a:xfrm rot="10800000">
            <a:off x="7649092" y="2786460"/>
            <a:ext cx="286710" cy="45881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EF1E72-332C-7DB1-3560-85D35B56845B}"/>
              </a:ext>
            </a:extLst>
          </p:cNvPr>
          <p:cNvSpPr/>
          <p:nvPr/>
        </p:nvSpPr>
        <p:spPr>
          <a:xfrm>
            <a:off x="2753360" y="4897120"/>
            <a:ext cx="1270000" cy="3352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443978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09B946-1F65-385B-3909-CBE45FB81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PRESENTATION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7D45D1-1024-A6D3-603D-C7F16B99E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/>
              <a:pPr/>
              <a:t>13</a:t>
            </a:fld>
            <a:endParaRPr lang="fr-F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75938C-2B0E-1753-99B8-BF12E9BB4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8802" y="132080"/>
            <a:ext cx="9107595" cy="6593840"/>
          </a:xfrm>
          <a:prstGeom prst="rect">
            <a:avLst/>
          </a:prstGeom>
        </p:spPr>
      </p:pic>
      <p:sp>
        <p:nvSpPr>
          <p:cNvPr id="10" name="ZoneTexte 3">
            <a:extLst>
              <a:ext uri="{FF2B5EF4-FFF2-40B4-BE49-F238E27FC236}">
                <a16:creationId xmlns:a16="http://schemas.microsoft.com/office/drawing/2014/main" id="{1EC5A58A-1D4E-5017-A38B-C7B9B28EF43E}"/>
              </a:ext>
            </a:extLst>
          </p:cNvPr>
          <p:cNvSpPr txBox="1"/>
          <p:nvPr/>
        </p:nvSpPr>
        <p:spPr>
          <a:xfrm>
            <a:off x="195022" y="2399048"/>
            <a:ext cx="1966827" cy="20621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600" i="1">
                <a:solidFill>
                  <a:srgbClr val="3F3F3F"/>
                </a:solidFill>
              </a:rPr>
              <a:t>Vous pourrez observer la conformité de ce panneau sur la période souhaité, avec le détail par critères.</a:t>
            </a:r>
          </a:p>
          <a:p>
            <a:endParaRPr lang="fr-FR" sz="1600" i="1">
              <a:solidFill>
                <a:srgbClr val="3F3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690662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A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3857E9-4171-2BCF-2D18-34D7E4B10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C9A794-6651-9A24-693A-8A3C348DB4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BF8ECC-0A78-4703-ADD8-DCD4197671F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ravitic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vitica"/>
              <a:ea typeface="+mn-ea"/>
              <a:cs typeface="+mn-cs"/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EFE4ACB9-F3DF-E1BA-0BF4-208F2E7153E3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ravitica"/>
                <a:ea typeface="+mn-ea"/>
                <a:cs typeface="+mn-cs"/>
              </a:rPr>
              <a:t>#SORENEWABLE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AF2407D-C6AA-E070-7A51-20F4F855C986}"/>
              </a:ext>
            </a:extLst>
          </p:cNvPr>
          <p:cNvSpPr txBox="1"/>
          <p:nvPr/>
        </p:nvSpPr>
        <p:spPr>
          <a:xfrm>
            <a:off x="3043766" y="2122801"/>
            <a:ext cx="6583231" cy="286232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fr-FR" sz="3600">
                <a:solidFill>
                  <a:schemeClr val="bg1"/>
                </a:solidFill>
                <a:latin typeface="Gravitica"/>
              </a:rPr>
              <a:t>2</a:t>
            </a:r>
            <a:r>
              <a:rPr kumimoji="0" lang="fr-FR" sz="36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vitica"/>
                <a:ea typeface="+mn-ea"/>
                <a:cs typeface="+mn-cs"/>
              </a:rPr>
              <a:t>. </a:t>
            </a:r>
            <a:r>
              <a:rPr lang="fr-FR" sz="3600">
                <a:solidFill>
                  <a:schemeClr val="bg1"/>
                </a:solidFill>
                <a:ea typeface="+mn-lt"/>
                <a:cs typeface="+mn-lt"/>
              </a:rPr>
              <a:t>Je suis un </a:t>
            </a:r>
            <a:r>
              <a:rPr lang="fr-FR" sz="3600" u="sng">
                <a:solidFill>
                  <a:schemeClr val="bg1"/>
                </a:solidFill>
                <a:ea typeface="+mn-lt"/>
                <a:cs typeface="+mn-lt"/>
              </a:rPr>
              <a:t>utilisateur authentifié (avec compte)</a:t>
            </a:r>
            <a:r>
              <a:rPr lang="fr-FR" sz="36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kumimoji="0" lang="fr-FR" sz="36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lt"/>
                <a:cs typeface="+mn-lt"/>
              </a:rPr>
              <a:t>et je souhaite </a:t>
            </a:r>
            <a:r>
              <a:rPr lang="fr-FR" sz="3600">
                <a:solidFill>
                  <a:schemeClr val="bg1"/>
                </a:solidFill>
                <a:ea typeface="+mn-lt"/>
                <a:cs typeface="+mn-lt"/>
              </a:rPr>
              <a:t>connaître </a:t>
            </a:r>
            <a:r>
              <a:rPr lang="fr-FR" sz="3600">
                <a:solidFill>
                  <a:schemeClr val="bg1"/>
                </a:solidFill>
                <a:latin typeface="Gravitica"/>
              </a:rPr>
              <a:t>l'impact environnemental d'une référence de panneau connue</a:t>
            </a:r>
            <a:endParaRPr lang="fr-FR" sz="44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ravitica"/>
            </a:endParaRPr>
          </a:p>
        </p:txBody>
      </p:sp>
    </p:spTree>
    <p:extLst>
      <p:ext uri="{BB962C8B-B14F-4D97-AF65-F5344CB8AC3E}">
        <p14:creationId xmlns:p14="http://schemas.microsoft.com/office/powerpoint/2010/main" val="3224981672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A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DE1EC7-3DCF-33D6-9118-1F8D71674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0544B32B-5674-FBE0-6A76-D83D6A201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730378"/>
            <a:ext cx="3604061" cy="2773742"/>
          </a:xfrm>
        </p:spPr>
        <p:txBody>
          <a:bodyPr>
            <a:noAutofit/>
          </a:bodyPr>
          <a:lstStyle/>
          <a:p>
            <a:r>
              <a:rPr lang="fr-FR">
                <a:solidFill>
                  <a:schemeClr val="bg1"/>
                </a:solidFill>
              </a:rPr>
              <a:t>Les étapes à suivre</a:t>
            </a:r>
            <a:br>
              <a:rPr lang="fr-FR" sz="4000">
                <a:solidFill>
                  <a:srgbClr val="283CA5"/>
                </a:solidFill>
              </a:rPr>
            </a:br>
            <a:endParaRPr lang="fr-FR" sz="40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149E0A-D35D-F0CD-D51C-F1ED0869C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15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088654EB-8FE1-D97E-E4F0-917944753E85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4425261-8E9D-2E5B-BE2B-CB518B0517BF}"/>
              </a:ext>
            </a:extLst>
          </p:cNvPr>
          <p:cNvSpPr txBox="1"/>
          <p:nvPr/>
        </p:nvSpPr>
        <p:spPr>
          <a:xfrm>
            <a:off x="4954158" y="734908"/>
            <a:ext cx="7034507" cy="39703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AutoNum type="arabicPeriod"/>
            </a:pPr>
            <a:r>
              <a:rPr lang="fr-FR" sz="2800">
                <a:solidFill>
                  <a:srgbClr val="283CA5"/>
                </a:solidFill>
              </a:rPr>
              <a:t>Se connecter ou Créer un compte utilisateur</a:t>
            </a:r>
          </a:p>
          <a:p>
            <a:pPr marL="342900" indent="-342900">
              <a:buAutoNum type="arabicPeriod"/>
            </a:pPr>
            <a:endParaRPr lang="fr-FR" sz="2800">
              <a:solidFill>
                <a:srgbClr val="283CA5"/>
              </a:solidFill>
            </a:endParaRPr>
          </a:p>
          <a:p>
            <a:pPr marL="342900" indent="-342900">
              <a:buAutoNum type="arabicPeriod"/>
            </a:pPr>
            <a:r>
              <a:rPr lang="fr-FR" sz="2800">
                <a:solidFill>
                  <a:srgbClr val="283CA5"/>
                </a:solidFill>
              </a:rPr>
              <a:t>Créer une référence de panneau</a:t>
            </a:r>
          </a:p>
          <a:p>
            <a:pPr marL="342900" indent="-342900">
              <a:buAutoNum type="arabicPeriod"/>
            </a:pPr>
            <a:endParaRPr lang="fr-FR" sz="2800">
              <a:solidFill>
                <a:srgbClr val="283CA5"/>
              </a:solidFill>
            </a:endParaRPr>
          </a:p>
          <a:p>
            <a:pPr marL="342900" indent="-342900">
              <a:buAutoNum type="arabicPeriod"/>
            </a:pPr>
            <a:r>
              <a:rPr lang="fr-FR" sz="2800">
                <a:solidFill>
                  <a:srgbClr val="283CA5"/>
                </a:solidFill>
              </a:rPr>
              <a:t>Rendre cette référence privée ou publique</a:t>
            </a:r>
          </a:p>
          <a:p>
            <a:pPr marL="342900" indent="-342900">
              <a:buAutoNum type="arabicPeriod"/>
            </a:pPr>
            <a:endParaRPr lang="fr-FR" sz="2800">
              <a:solidFill>
                <a:srgbClr val="283CA5"/>
              </a:solidFill>
            </a:endParaRPr>
          </a:p>
          <a:p>
            <a:pPr marL="342900" indent="-342900">
              <a:buAutoNum type="arabicPeriod"/>
            </a:pPr>
            <a:r>
              <a:rPr lang="fr-FR" sz="2800">
                <a:solidFill>
                  <a:srgbClr val="283CA5"/>
                </a:solidFill>
              </a:rPr>
              <a:t>Analyser les résultats environnementaux</a:t>
            </a:r>
          </a:p>
          <a:p>
            <a:pPr marL="342900" indent="-342900">
              <a:buAutoNum type="arabicPeriod"/>
            </a:pPr>
            <a:endParaRPr lang="fr-FR" sz="2800">
              <a:solidFill>
                <a:srgbClr val="283CA5"/>
              </a:solidFill>
            </a:endParaRPr>
          </a:p>
          <a:p>
            <a:pPr marL="342900" indent="-342900">
              <a:buAutoNum type="arabicPeriod"/>
            </a:pPr>
            <a:r>
              <a:rPr lang="fr-FR" sz="2800">
                <a:solidFill>
                  <a:srgbClr val="283CA5"/>
                </a:solidFill>
              </a:rPr>
              <a:t>(Initialiser une demande d'attestation) </a:t>
            </a:r>
          </a:p>
        </p:txBody>
      </p:sp>
    </p:spTree>
    <p:extLst>
      <p:ext uri="{BB962C8B-B14F-4D97-AF65-F5344CB8AC3E}">
        <p14:creationId xmlns:p14="http://schemas.microsoft.com/office/powerpoint/2010/main" val="498507110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A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0384CE-A871-9DF4-395F-8D958D1B1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2C9D4DE-5D64-4DFE-FA64-82D797650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133" y="720218"/>
            <a:ext cx="3604061" cy="2773742"/>
          </a:xfrm>
        </p:spPr>
        <p:txBody>
          <a:bodyPr>
            <a:noAutofit/>
          </a:bodyPr>
          <a:lstStyle/>
          <a:p>
            <a:r>
              <a:rPr lang="fr-FR">
                <a:solidFill>
                  <a:schemeClr val="bg1"/>
                </a:solidFill>
              </a:rPr>
              <a:t>1. Création d’un compte utilisateur</a:t>
            </a:r>
            <a:br>
              <a:rPr lang="fr-FR" sz="4000">
                <a:solidFill>
                  <a:srgbClr val="283CA5"/>
                </a:solidFill>
              </a:rPr>
            </a:br>
            <a:endParaRPr lang="fr-FR" sz="40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2F5810-09CE-CD22-7621-D4E316066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16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FD6DAB27-D74E-F65D-0ED4-01964A33499A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710A48-FF95-20D3-B2FD-F8D46E0AB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389" y="579194"/>
            <a:ext cx="6784398" cy="5702382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BA81AC9D-9B15-9425-7FF9-B12F2F4319A8}"/>
              </a:ext>
            </a:extLst>
          </p:cNvPr>
          <p:cNvSpPr/>
          <p:nvPr/>
        </p:nvSpPr>
        <p:spPr>
          <a:xfrm rot="8220000">
            <a:off x="10678160" y="3657600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5037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A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56F17D-C8EC-60A2-C509-BE68178EA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4AAD4E0-9819-3077-81F4-BD117E34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133" y="720218"/>
            <a:ext cx="3604061" cy="2773742"/>
          </a:xfrm>
        </p:spPr>
        <p:txBody>
          <a:bodyPr>
            <a:noAutofit/>
          </a:bodyPr>
          <a:lstStyle/>
          <a:p>
            <a:r>
              <a:rPr lang="fr-FR">
                <a:solidFill>
                  <a:schemeClr val="bg1"/>
                </a:solidFill>
              </a:rPr>
              <a:t>1. Création d’un compte utilisateur</a:t>
            </a:r>
            <a:br>
              <a:rPr lang="fr-FR" sz="4000">
                <a:solidFill>
                  <a:srgbClr val="283CA5"/>
                </a:solidFill>
              </a:rPr>
            </a:br>
            <a:endParaRPr lang="fr-FR" sz="40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1B9F3D-2442-9810-1CC0-275043329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17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FA3A38A1-F1A7-8497-7DC5-2DFA0E3CEA40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6A3EF5E-74BB-2A3C-49BA-BABAA7F5E5C0}"/>
              </a:ext>
            </a:extLst>
          </p:cNvPr>
          <p:cNvSpPr txBox="1"/>
          <p:nvPr/>
        </p:nvSpPr>
        <p:spPr>
          <a:xfrm>
            <a:off x="4902962" y="4094937"/>
            <a:ext cx="3682733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2000">
                <a:solidFill>
                  <a:srgbClr val="283CA5"/>
                </a:solidFill>
              </a:rPr>
              <a:t>Une fois le formulaire validé, vous recevrez un </a:t>
            </a:r>
            <a:r>
              <a:rPr lang="fr-FR" sz="2000" b="1">
                <a:solidFill>
                  <a:srgbClr val="283CA5"/>
                </a:solidFill>
              </a:rPr>
              <a:t>email de confirmation</a:t>
            </a:r>
            <a:r>
              <a:rPr lang="fr-FR" sz="2000">
                <a:solidFill>
                  <a:srgbClr val="283CA5"/>
                </a:solidFill>
              </a:rPr>
              <a:t> vous permettant de poursuivre votre inscription.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6CC51A4-0F20-B3D6-3A63-7C9640BF5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5941" y="3522596"/>
            <a:ext cx="2865485" cy="2526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48BBFC4-A6B0-323F-B8CE-12BC78FC808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465" b="-2413"/>
          <a:stretch>
            <a:fillRect/>
          </a:stretch>
        </p:blipFill>
        <p:spPr>
          <a:xfrm>
            <a:off x="4714240" y="389236"/>
            <a:ext cx="7477760" cy="290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1501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A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35EC69-640D-0B15-8612-4017D78AF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B94903E-BE5F-7EF6-8102-8176FD3F0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133" y="720218"/>
            <a:ext cx="3604061" cy="2773742"/>
          </a:xfrm>
        </p:spPr>
        <p:txBody>
          <a:bodyPr>
            <a:noAutofit/>
          </a:bodyPr>
          <a:lstStyle/>
          <a:p>
            <a:r>
              <a:rPr lang="fr-FR">
                <a:solidFill>
                  <a:schemeClr val="bg1"/>
                </a:solidFill>
              </a:rPr>
              <a:t>1. Création d’un compte utilisateur</a:t>
            </a:r>
            <a:br>
              <a:rPr lang="fr-FR" sz="4000">
                <a:solidFill>
                  <a:srgbClr val="283CA5"/>
                </a:solidFill>
              </a:rPr>
            </a:br>
            <a:endParaRPr lang="fr-FR" sz="40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90CC99-9B56-8444-A492-7B511D173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18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5DC25B2D-0A00-37ED-CEBF-90C7A94B2CF0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2BA47D5-F7E7-345C-D3F7-E648158D087F}"/>
              </a:ext>
            </a:extLst>
          </p:cNvPr>
          <p:cNvSpPr txBox="1"/>
          <p:nvPr/>
        </p:nvSpPr>
        <p:spPr>
          <a:xfrm>
            <a:off x="5010614" y="502026"/>
            <a:ext cx="6772507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fr-FR" sz="2400" b="1">
                <a:solidFill>
                  <a:srgbClr val="283CA5"/>
                </a:solidFill>
              </a:rPr>
              <a:t>Attention, </a:t>
            </a:r>
            <a:r>
              <a:rPr lang="fr-FR" sz="2400">
                <a:solidFill>
                  <a:srgbClr val="283CA5"/>
                </a:solidFill>
              </a:rPr>
              <a:t>si vous ne recevez pas l'email de confirmation, n'oubliez pas de vérifier vos courriers indésirables.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63D4F8B-8194-2386-D509-2BEA2C9699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3" t="8337" r="6950" b="9856"/>
          <a:stretch>
            <a:fillRect/>
          </a:stretch>
        </p:blipFill>
        <p:spPr bwMode="auto">
          <a:xfrm>
            <a:off x="7935808" y="1827216"/>
            <a:ext cx="4170555" cy="4207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07265B5-D2DA-ED46-FB62-85F57407CB78}"/>
              </a:ext>
            </a:extLst>
          </p:cNvPr>
          <p:cNvSpPr txBox="1"/>
          <p:nvPr/>
        </p:nvSpPr>
        <p:spPr>
          <a:xfrm>
            <a:off x="4854496" y="2293323"/>
            <a:ext cx="3166947" cy="29546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endParaRPr lang="fr-FR" sz="1800">
              <a:solidFill>
                <a:srgbClr val="283CA5"/>
              </a:solidFill>
            </a:endParaRPr>
          </a:p>
          <a:p>
            <a:r>
              <a:rPr lang="fr-FR" sz="2400" b="1">
                <a:solidFill>
                  <a:srgbClr val="283CA5"/>
                </a:solidFill>
              </a:rPr>
              <a:t>L’email de confirmation </a:t>
            </a:r>
            <a:r>
              <a:rPr lang="fr-FR" sz="2400">
                <a:solidFill>
                  <a:srgbClr val="283CA5"/>
                </a:solidFill>
              </a:rPr>
              <a:t>contient un lien d’activation de votre compte utilisateur. Ce lien vous amènera sur l’écran de création de votre mot de passe.</a:t>
            </a:r>
          </a:p>
        </p:txBody>
      </p:sp>
    </p:spTree>
    <p:extLst>
      <p:ext uri="{BB962C8B-B14F-4D97-AF65-F5344CB8AC3E}">
        <p14:creationId xmlns:p14="http://schemas.microsoft.com/office/powerpoint/2010/main" val="36996102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A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810D28-9619-13B6-0A29-C5F186841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17882C6E-C620-4209-F9A5-A630D49E4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79" y="446592"/>
            <a:ext cx="3994587" cy="3693461"/>
          </a:xfrm>
        </p:spPr>
        <p:txBody>
          <a:bodyPr>
            <a:noAutofit/>
          </a:bodyPr>
          <a:lstStyle/>
          <a:p>
            <a:r>
              <a:rPr lang="fr-FR">
                <a:solidFill>
                  <a:schemeClr val="bg1"/>
                </a:solidFill>
              </a:rPr>
              <a:t>2. Créer une référence de panneau</a:t>
            </a:r>
            <a:br>
              <a:rPr lang="fr-FR">
                <a:solidFill>
                  <a:srgbClr val="283CA5"/>
                </a:solidFill>
              </a:rPr>
            </a:br>
            <a:br>
              <a:rPr lang="fr-FR" sz="4000">
                <a:solidFill>
                  <a:srgbClr val="283CA5"/>
                </a:solidFill>
              </a:rPr>
            </a:br>
            <a:endParaRPr lang="fr-FR" sz="40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EBC73-7B1D-F8BB-A831-2AA28F07C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19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99519345-D153-FEDC-6207-04C9F5C29F14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A434B7D-61EC-BCD5-1DF0-BF06A5629901}"/>
              </a:ext>
            </a:extLst>
          </p:cNvPr>
          <p:cNvSpPr txBox="1"/>
          <p:nvPr/>
        </p:nvSpPr>
        <p:spPr>
          <a:xfrm>
            <a:off x="5000454" y="360482"/>
            <a:ext cx="6772507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2400">
                <a:solidFill>
                  <a:srgbClr val="283CA5"/>
                </a:solidFill>
              </a:rPr>
              <a:t>Vous arrivez sur le menu </a:t>
            </a:r>
            <a:r>
              <a:rPr lang="fr-FR" sz="2400" b="1">
                <a:solidFill>
                  <a:srgbClr val="283CA5"/>
                </a:solidFill>
              </a:rPr>
              <a:t>Mes références</a:t>
            </a:r>
            <a:r>
              <a:rPr lang="fr-FR" sz="2400">
                <a:solidFill>
                  <a:srgbClr val="283CA5"/>
                </a:solidFill>
              </a:rPr>
              <a:t>, vous pouvez créer une référence en cliquant sur </a:t>
            </a:r>
            <a:endParaRPr lang="en-US"/>
          </a:p>
          <a:p>
            <a:r>
              <a:rPr lang="fr-FR" sz="2400" b="1">
                <a:solidFill>
                  <a:srgbClr val="283CA5"/>
                </a:solidFill>
              </a:rPr>
              <a:t>« + Ajouter une référence de panneau »</a:t>
            </a:r>
            <a:r>
              <a:rPr lang="fr-FR" sz="2400">
                <a:solidFill>
                  <a:srgbClr val="283CA5"/>
                </a:solidFill>
              </a:rPr>
              <a:t>.</a:t>
            </a:r>
            <a:endParaRPr lang="fr-F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FCEC3A-7F24-EEB3-9C39-CC555ABA6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280" y="2082670"/>
            <a:ext cx="7477760" cy="3373381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FEF633FB-9F9B-005F-6E9E-77ED20837192}"/>
              </a:ext>
            </a:extLst>
          </p:cNvPr>
          <p:cNvSpPr/>
          <p:nvPr/>
        </p:nvSpPr>
        <p:spPr>
          <a:xfrm rot="8220000">
            <a:off x="11196320" y="2326640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63848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A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B1B6D1-4D13-F280-FF22-1F7B1F641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7574613-AEED-D572-075B-1F4F0689B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79" y="446592"/>
            <a:ext cx="3994587" cy="3693461"/>
          </a:xfrm>
        </p:spPr>
        <p:txBody>
          <a:bodyPr>
            <a:noAutofit/>
          </a:bodyPr>
          <a:lstStyle/>
          <a:p>
            <a:r>
              <a:rPr lang="fr-FR">
                <a:solidFill>
                  <a:schemeClr val="bg1"/>
                </a:solidFill>
              </a:rPr>
              <a:t>2. Créer une référence de panneau</a:t>
            </a:r>
            <a:br>
              <a:rPr lang="fr-FR">
                <a:solidFill>
                  <a:srgbClr val="283CA5"/>
                </a:solidFill>
              </a:rPr>
            </a:br>
            <a:br>
              <a:rPr lang="fr-FR" sz="4000">
                <a:solidFill>
                  <a:srgbClr val="283CA5"/>
                </a:solidFill>
              </a:rPr>
            </a:br>
            <a:endParaRPr lang="fr-FR" sz="40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7CC9CE-AC3B-3E2C-51A9-DA35CB6AE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20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D473ABF4-723E-9BEC-54FD-C10A45DB6BFF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37F2036A-A579-83F4-FC1C-E71DE8864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685" y="3583172"/>
            <a:ext cx="3604061" cy="244910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fr-FR" i="1"/>
              <a:t>Vous aurez alors accès au formulaire de création, où il vous faudra renseigner toutes les valeurs obligatoires.</a:t>
            </a:r>
          </a:p>
          <a:p>
            <a:pPr algn="ctr"/>
            <a:r>
              <a:rPr lang="fr-FR" i="1"/>
              <a:t>Si vous oubliez un champ, il s'affichera en rouge.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9DF9D3-4813-398C-2F54-9C719B4D5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057" y="1715969"/>
            <a:ext cx="7396480" cy="3935303"/>
          </a:xfrm>
          <a:prstGeom prst="rect">
            <a:avLst/>
          </a:prstGeom>
        </p:spPr>
      </p:pic>
      <p:sp>
        <p:nvSpPr>
          <p:cNvPr id="5" name="ZoneTexte 3">
            <a:extLst>
              <a:ext uri="{FF2B5EF4-FFF2-40B4-BE49-F238E27FC236}">
                <a16:creationId xmlns:a16="http://schemas.microsoft.com/office/drawing/2014/main" id="{2E8BA399-BB53-507B-A7A4-1E6DBDB0352D}"/>
              </a:ext>
            </a:extLst>
          </p:cNvPr>
          <p:cNvSpPr txBox="1"/>
          <p:nvPr/>
        </p:nvSpPr>
        <p:spPr>
          <a:xfrm>
            <a:off x="5102674" y="72409"/>
            <a:ext cx="6772507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2400">
                <a:solidFill>
                  <a:srgbClr val="283CA5"/>
                </a:solidFill>
              </a:rPr>
              <a:t>Après avoir complété le formulaire, vous pouvez appuyer sur </a:t>
            </a:r>
            <a:r>
              <a:rPr lang="fr-FR" sz="2400" b="1">
                <a:solidFill>
                  <a:srgbClr val="283CA5"/>
                </a:solidFill>
              </a:rPr>
              <a:t>Finaliser, </a:t>
            </a:r>
            <a:r>
              <a:rPr lang="fr-FR" sz="2400">
                <a:solidFill>
                  <a:srgbClr val="283CA5"/>
                </a:solidFill>
              </a:rPr>
              <a:t>la référence passera en </a:t>
            </a:r>
            <a:r>
              <a:rPr lang="fr-FR" sz="2400" b="1">
                <a:solidFill>
                  <a:srgbClr val="283CA5"/>
                </a:solidFill>
              </a:rPr>
              <a:t>Statut Privé</a:t>
            </a:r>
            <a:r>
              <a:rPr lang="fr-FR" sz="2400">
                <a:solidFill>
                  <a:srgbClr val="283CA5"/>
                </a:solidFill>
              </a:rPr>
              <a:t>. Puis, </a:t>
            </a:r>
            <a:r>
              <a:rPr lang="fr-FR" sz="2400" b="1">
                <a:solidFill>
                  <a:srgbClr val="283CA5"/>
                </a:solidFill>
              </a:rPr>
              <a:t>lancez la simulation</a:t>
            </a:r>
            <a:r>
              <a:rPr lang="fr-FR" sz="2400">
                <a:solidFill>
                  <a:srgbClr val="283CA5"/>
                </a:solidFill>
              </a:rPr>
              <a:t> et obtenez les résultats.</a:t>
            </a:r>
            <a:endParaRPr lang="en-US"/>
          </a:p>
        </p:txBody>
      </p:sp>
      <p:sp>
        <p:nvSpPr>
          <p:cNvPr id="8" name="ZoneTexte 3">
            <a:extLst>
              <a:ext uri="{FF2B5EF4-FFF2-40B4-BE49-F238E27FC236}">
                <a16:creationId xmlns:a16="http://schemas.microsoft.com/office/drawing/2014/main" id="{42DEBCC1-5052-AE7F-754C-DC09325A8F3C}"/>
              </a:ext>
            </a:extLst>
          </p:cNvPr>
          <p:cNvSpPr txBox="1"/>
          <p:nvPr/>
        </p:nvSpPr>
        <p:spPr>
          <a:xfrm>
            <a:off x="5102054" y="5764734"/>
            <a:ext cx="6772507" cy="8617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600" i="1">
                <a:solidFill>
                  <a:srgbClr val="3F3F3F"/>
                </a:solidFill>
              </a:rPr>
              <a:t>Vous pouvez également enregistrer le formulaire en </a:t>
            </a:r>
            <a:r>
              <a:rPr lang="fr-FR" sz="1600" b="1" i="1">
                <a:solidFill>
                  <a:srgbClr val="3F3F3F"/>
                </a:solidFill>
              </a:rPr>
              <a:t>Statut Brouillon</a:t>
            </a:r>
            <a:r>
              <a:rPr lang="fr-FR" sz="1600" i="1">
                <a:solidFill>
                  <a:srgbClr val="3F3F3F"/>
                </a:solidFill>
              </a:rPr>
              <a:t> en appuyant sur </a:t>
            </a:r>
            <a:r>
              <a:rPr lang="fr-FR" sz="1600" b="1" i="1">
                <a:solidFill>
                  <a:srgbClr val="3F3F3F"/>
                </a:solidFill>
              </a:rPr>
              <a:t>Enregistrer</a:t>
            </a:r>
            <a:r>
              <a:rPr lang="fr-FR" sz="1600" i="1">
                <a:solidFill>
                  <a:srgbClr val="3F3F3F"/>
                </a:solidFill>
              </a:rPr>
              <a:t>.</a:t>
            </a:r>
          </a:p>
          <a:p>
            <a:endParaRPr lang="fr-FR" sz="1600" i="1">
              <a:solidFill>
                <a:srgbClr val="3F3F3F"/>
              </a:solidFill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F1D2ACAC-D290-E798-CB77-C4E01302BBCF}"/>
              </a:ext>
            </a:extLst>
          </p:cNvPr>
          <p:cNvSpPr/>
          <p:nvPr/>
        </p:nvSpPr>
        <p:spPr>
          <a:xfrm rot="8220000">
            <a:off x="11607057" y="2002140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006AB5C9-AE44-FEC7-01C4-0AF788F6D86A}"/>
              </a:ext>
            </a:extLst>
          </p:cNvPr>
          <p:cNvSpPr/>
          <p:nvPr/>
        </p:nvSpPr>
        <p:spPr>
          <a:xfrm rot="8220000">
            <a:off x="9219457" y="5121260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159A933F-C65E-FCB0-0AFC-3B98556CB10D}"/>
              </a:ext>
            </a:extLst>
          </p:cNvPr>
          <p:cNvSpPr/>
          <p:nvPr/>
        </p:nvSpPr>
        <p:spPr>
          <a:xfrm rot="8220000">
            <a:off x="7502417" y="5121260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898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A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7065DF-91B6-0B2D-2C80-345636BC1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9829297-932B-3F75-9996-5086596CD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79" y="446592"/>
            <a:ext cx="4106099" cy="3646998"/>
          </a:xfr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fr-FR">
                <a:solidFill>
                  <a:schemeClr val="bg1"/>
                </a:solidFill>
              </a:rPr>
              <a:t>3. Rendre cette référence publique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B7819A-2814-A057-F2FA-3E9695BB4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21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F9DEB3BA-29CF-3CA3-FD98-8148ED98D0C3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159A0AE3-4E60-CF52-F3F3-B92DCF863F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855" y="3741148"/>
            <a:ext cx="3604061" cy="244910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fr-FR" i="1"/>
              <a:t>Dans le menu </a:t>
            </a:r>
            <a:r>
              <a:rPr lang="fr-FR" b="1" i="1"/>
              <a:t>Les références publiques</a:t>
            </a:r>
            <a:r>
              <a:rPr lang="fr-FR" i="1"/>
              <a:t>, seuls les </a:t>
            </a:r>
            <a:r>
              <a:rPr lang="fr-FR" i="1" u="sng"/>
              <a:t>résultats de simulation</a:t>
            </a:r>
            <a:r>
              <a:rPr lang="fr-FR" i="1"/>
              <a:t> sont consultables.</a:t>
            </a:r>
            <a:endParaRPr lang="en-US"/>
          </a:p>
          <a:p>
            <a:pPr algn="ctr"/>
            <a:r>
              <a:rPr lang="fr-FR" i="1"/>
              <a:t> </a:t>
            </a:r>
            <a:r>
              <a:rPr lang="fr-FR" b="1" i="1"/>
              <a:t>Les données de saisies restent confidentielles.</a:t>
            </a:r>
            <a:endParaRPr lang="en-US" b="1"/>
          </a:p>
        </p:txBody>
      </p:sp>
      <p:sp>
        <p:nvSpPr>
          <p:cNvPr id="5" name="ZoneTexte 3">
            <a:extLst>
              <a:ext uri="{FF2B5EF4-FFF2-40B4-BE49-F238E27FC236}">
                <a16:creationId xmlns:a16="http://schemas.microsoft.com/office/drawing/2014/main" id="{50F19C7F-CFF5-4AAF-7944-FCDD42C374C6}"/>
              </a:ext>
            </a:extLst>
          </p:cNvPr>
          <p:cNvSpPr txBox="1"/>
          <p:nvPr/>
        </p:nvSpPr>
        <p:spPr>
          <a:xfrm>
            <a:off x="5000454" y="25945"/>
            <a:ext cx="6772507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2400">
                <a:solidFill>
                  <a:srgbClr val="283CA5"/>
                </a:solidFill>
              </a:rPr>
              <a:t>Vous avez aussi la possibilité de passer votre référence en </a:t>
            </a:r>
            <a:r>
              <a:rPr lang="fr-FR" sz="2400" b="1">
                <a:solidFill>
                  <a:srgbClr val="283CA5"/>
                </a:solidFill>
              </a:rPr>
              <a:t>Statut Plublic</a:t>
            </a:r>
            <a:r>
              <a:rPr lang="fr-FR" sz="2400">
                <a:solidFill>
                  <a:srgbClr val="283CA5"/>
                </a:solidFill>
              </a:rPr>
              <a:t>.</a:t>
            </a:r>
          </a:p>
        </p:txBody>
      </p:sp>
      <p:sp>
        <p:nvSpPr>
          <p:cNvPr id="8" name="ZoneTexte 3">
            <a:extLst>
              <a:ext uri="{FF2B5EF4-FFF2-40B4-BE49-F238E27FC236}">
                <a16:creationId xmlns:a16="http://schemas.microsoft.com/office/drawing/2014/main" id="{022F3376-807F-AE30-FC83-302D509E367F}"/>
              </a:ext>
            </a:extLst>
          </p:cNvPr>
          <p:cNvSpPr txBox="1"/>
          <p:nvPr/>
        </p:nvSpPr>
        <p:spPr>
          <a:xfrm>
            <a:off x="5074176" y="1499392"/>
            <a:ext cx="6772507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600" i="1">
                <a:solidFill>
                  <a:srgbClr val="3F3F3F"/>
                </a:solidFill>
              </a:rPr>
              <a:t>Cela permet à tous les </a:t>
            </a:r>
            <a:r>
              <a:rPr lang="fr-FR" sz="1600" b="1" i="1">
                <a:solidFill>
                  <a:srgbClr val="3F3F3F"/>
                </a:solidFill>
              </a:rPr>
              <a:t>utilisateurs authentifiés</a:t>
            </a:r>
            <a:r>
              <a:rPr lang="fr-FR" sz="1600" i="1">
                <a:solidFill>
                  <a:srgbClr val="3F3F3F"/>
                </a:solidFill>
              </a:rPr>
              <a:t> de consulter les résultats environnementaux des références publiques à des fins de </a:t>
            </a:r>
            <a:r>
              <a:rPr lang="fr-FR" sz="1600" b="1" i="1">
                <a:solidFill>
                  <a:srgbClr val="3F3F3F"/>
                </a:solidFill>
              </a:rPr>
              <a:t>comparaison et d'amélioration</a:t>
            </a:r>
            <a:r>
              <a:rPr lang="fr-FR" sz="1600" i="1">
                <a:solidFill>
                  <a:srgbClr val="3F3F3F"/>
                </a:solidFill>
              </a:rPr>
              <a:t>.</a:t>
            </a:r>
          </a:p>
          <a:p>
            <a:endParaRPr lang="fr-FR" sz="1600" i="1">
              <a:solidFill>
                <a:srgbClr val="3F3F3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F5B0F7-4395-327D-512F-4855BCDCE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616" y="896628"/>
            <a:ext cx="4609404" cy="567087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94DF2427-7F70-1587-5BEE-B29CD327FBB6}"/>
              </a:ext>
            </a:extLst>
          </p:cNvPr>
          <p:cNvSpPr/>
          <p:nvPr/>
        </p:nvSpPr>
        <p:spPr>
          <a:xfrm rot="8220000">
            <a:off x="8819251" y="794091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E6A5EC-331B-7DA3-E2C8-EE723E98B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5023" y="2435333"/>
            <a:ext cx="7341220" cy="3316188"/>
          </a:xfrm>
          <a:prstGeom prst="rect">
            <a:avLst/>
          </a:prstGeom>
        </p:spPr>
      </p:pic>
      <p:sp>
        <p:nvSpPr>
          <p:cNvPr id="14" name="ZoneTexte 3">
            <a:extLst>
              <a:ext uri="{FF2B5EF4-FFF2-40B4-BE49-F238E27FC236}">
                <a16:creationId xmlns:a16="http://schemas.microsoft.com/office/drawing/2014/main" id="{86A36127-CD22-841D-E0D4-778DF102D3D3}"/>
              </a:ext>
            </a:extLst>
          </p:cNvPr>
          <p:cNvSpPr txBox="1"/>
          <p:nvPr/>
        </p:nvSpPr>
        <p:spPr>
          <a:xfrm>
            <a:off x="5176395" y="5820489"/>
            <a:ext cx="6772507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600" i="1">
                <a:solidFill>
                  <a:srgbClr val="3F3F3F"/>
                </a:solidFill>
              </a:rPr>
              <a:t>Attention, l'</a:t>
            </a:r>
            <a:r>
              <a:rPr lang="fr-FR" sz="1600" b="1" i="1">
                <a:solidFill>
                  <a:srgbClr val="3F3F3F"/>
                </a:solidFill>
              </a:rPr>
              <a:t>Indice de fiabilité</a:t>
            </a:r>
            <a:r>
              <a:rPr lang="fr-FR" sz="1600" i="1">
                <a:solidFill>
                  <a:srgbClr val="3F3F3F"/>
                </a:solidFill>
              </a:rPr>
              <a:t> permet d'évaluer la </a:t>
            </a:r>
            <a:r>
              <a:rPr lang="fr-FR" sz="1600" b="1" i="1">
                <a:solidFill>
                  <a:srgbClr val="3F3F3F"/>
                </a:solidFill>
              </a:rPr>
              <a:t>robustesse des résultats</a:t>
            </a:r>
            <a:r>
              <a:rPr lang="fr-FR" sz="1600" i="1">
                <a:solidFill>
                  <a:srgbClr val="3F3F3F"/>
                </a:solidFill>
              </a:rPr>
              <a:t> de simulation.</a:t>
            </a:r>
            <a:endParaRPr lang="en-US"/>
          </a:p>
          <a:p>
            <a:endParaRPr lang="fr-FR" sz="1600" i="1">
              <a:solidFill>
                <a:srgbClr val="3F3F3F"/>
              </a:solidFill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4092A4FF-78DB-457F-52B5-04D4CD694495}"/>
              </a:ext>
            </a:extLst>
          </p:cNvPr>
          <p:cNvSpPr/>
          <p:nvPr/>
        </p:nvSpPr>
        <p:spPr>
          <a:xfrm rot="8220000">
            <a:off x="7549251" y="3557610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9089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A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522049-3B36-BB98-B794-16DE16158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F99C01AD-3924-6183-4F2C-1878633C8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79" y="446592"/>
            <a:ext cx="3994587" cy="2615510"/>
          </a:xfrm>
        </p:spPr>
        <p:txBody>
          <a:bodyPr>
            <a:noAutofit/>
          </a:bodyPr>
          <a:lstStyle/>
          <a:p>
            <a:r>
              <a:rPr lang="fr-FR" sz="3600">
                <a:solidFill>
                  <a:schemeClr val="bg1"/>
                </a:solidFill>
              </a:rPr>
              <a:t>3. Analyser les résultats environnementaux</a:t>
            </a:r>
            <a:br>
              <a:rPr lang="fr-FR" sz="3200"/>
            </a:br>
            <a:endParaRPr lang="fr-FR" sz="32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538E87-1BD0-2019-ADEB-F479886E7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22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9C08D3F9-8054-773D-3346-F2CC164ABBCE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8DC84F69-D27E-EF92-E1B3-C714873A8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685" y="3583172"/>
            <a:ext cx="3604061" cy="244910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fr-FR" i="1"/>
              <a:t>Vous trouverez les résultats d'</a:t>
            </a:r>
            <a:r>
              <a:rPr lang="fr-FR" i="1" u="sng"/>
              <a:t>indicateurs environnementaux</a:t>
            </a:r>
            <a:r>
              <a:rPr lang="fr-FR" i="1"/>
              <a:t> et l'</a:t>
            </a:r>
            <a:r>
              <a:rPr lang="fr-FR" i="1" u="sng"/>
              <a:t>état de conformité</a:t>
            </a:r>
            <a:r>
              <a:rPr lang="fr-FR" i="1"/>
              <a:t> aux critères d'éco-modulations de votre référence.</a:t>
            </a:r>
          </a:p>
        </p:txBody>
      </p:sp>
      <p:sp>
        <p:nvSpPr>
          <p:cNvPr id="8" name="ZoneTexte 3">
            <a:extLst>
              <a:ext uri="{FF2B5EF4-FFF2-40B4-BE49-F238E27FC236}">
                <a16:creationId xmlns:a16="http://schemas.microsoft.com/office/drawing/2014/main" id="{3D22B970-AB00-2DDD-A290-FD7B0EE64366}"/>
              </a:ext>
            </a:extLst>
          </p:cNvPr>
          <p:cNvSpPr txBox="1"/>
          <p:nvPr/>
        </p:nvSpPr>
        <p:spPr>
          <a:xfrm>
            <a:off x="5120639" y="4999388"/>
            <a:ext cx="6772507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fr-FR" sz="1600" i="1">
                <a:solidFill>
                  <a:srgbClr val="3F3F3F"/>
                </a:solidFill>
              </a:rPr>
              <a:t>Vous pouvez exportez ces résultats sous format PDF.</a:t>
            </a:r>
            <a:endParaRPr lang="fr-FR" sz="1600" b="1" i="1">
              <a:solidFill>
                <a:srgbClr val="3F3F3F"/>
              </a:solidFill>
            </a:endParaRPr>
          </a:p>
          <a:p>
            <a:pPr algn="ctr"/>
            <a:endParaRPr lang="fr-FR" sz="1600" i="1">
              <a:solidFill>
                <a:srgbClr val="3F3F3F"/>
              </a:solidFill>
            </a:endParaRPr>
          </a:p>
          <a:p>
            <a:pPr algn="ctr"/>
            <a:r>
              <a:rPr lang="fr-FR" sz="1600" b="1" i="1">
                <a:solidFill>
                  <a:srgbClr val="3F3F3F"/>
                </a:solidFill>
              </a:rPr>
              <a:t>Un guide explicatif des résultats</a:t>
            </a:r>
            <a:r>
              <a:rPr lang="fr-FR" sz="1600" i="1">
                <a:solidFill>
                  <a:srgbClr val="3F3F3F"/>
                </a:solidFill>
              </a:rPr>
              <a:t> est disponible sur </a:t>
            </a:r>
            <a:r>
              <a:rPr lang="fr-FR" sz="1600" i="1" u="sng">
                <a:solidFill>
                  <a:srgbClr val="3F3F3F"/>
                </a:solidFill>
              </a:rPr>
              <a:t>https://assistance.soren.eco</a:t>
            </a:r>
            <a:r>
              <a:rPr lang="fr-FR" sz="1600" i="1">
                <a:solidFill>
                  <a:srgbClr val="3F3F3F"/>
                </a:solidFill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F1FF33-9366-141A-E7FE-AE002A01F6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048" y="559518"/>
            <a:ext cx="7554952" cy="4251267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0903FC11-9B38-AFB8-3AD3-EF2350A3715A}"/>
              </a:ext>
            </a:extLst>
          </p:cNvPr>
          <p:cNvSpPr/>
          <p:nvPr/>
        </p:nvSpPr>
        <p:spPr>
          <a:xfrm rot="8220000">
            <a:off x="8168764" y="4218010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3CDD7B-CC50-E4D6-16EA-168EE5D80013}"/>
              </a:ext>
            </a:extLst>
          </p:cNvPr>
          <p:cNvSpPr/>
          <p:nvPr/>
        </p:nvSpPr>
        <p:spPr>
          <a:xfrm>
            <a:off x="5821680" y="487680"/>
            <a:ext cx="1635760" cy="3555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0A48EEA-EFC2-C7FD-9162-8FB3791398B1}"/>
              </a:ext>
            </a:extLst>
          </p:cNvPr>
          <p:cNvSpPr/>
          <p:nvPr/>
        </p:nvSpPr>
        <p:spPr>
          <a:xfrm>
            <a:off x="10474960" y="1005840"/>
            <a:ext cx="1534160" cy="152400"/>
          </a:xfrm>
          <a:prstGeom prst="flowChartAlternateProcess">
            <a:avLst/>
          </a:prstGeom>
          <a:solidFill>
            <a:srgbClr val="2638A2"/>
          </a:solidFill>
          <a:ln>
            <a:solidFill>
              <a:srgbClr val="2638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err="1"/>
              <a:t>Comprendre</a:t>
            </a:r>
            <a:r>
              <a:rPr lang="en-US" sz="800"/>
              <a:t> les </a:t>
            </a:r>
            <a:r>
              <a:rPr lang="en-US" sz="800" err="1"/>
              <a:t>résultats</a:t>
            </a:r>
            <a:endParaRPr lang="en-US" sz="80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44037821-8C63-9A73-9B58-4866D500A4A0}"/>
              </a:ext>
            </a:extLst>
          </p:cNvPr>
          <p:cNvSpPr/>
          <p:nvPr/>
        </p:nvSpPr>
        <p:spPr>
          <a:xfrm rot="8220000">
            <a:off x="11501243" y="692489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2791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A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732B52-36ED-9AB9-B036-05C5F6DD2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70C3A8C-386F-429B-D2DF-8B7F6A8F8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79" y="446592"/>
            <a:ext cx="3994587" cy="2615510"/>
          </a:xfrm>
        </p:spPr>
        <p:txBody>
          <a:bodyPr>
            <a:noAutofit/>
          </a:bodyPr>
          <a:lstStyle/>
          <a:p>
            <a:r>
              <a:rPr lang="fr-FR" sz="3600">
                <a:solidFill>
                  <a:schemeClr val="bg1"/>
                </a:solidFill>
              </a:rPr>
              <a:t>3. Analyser les résultats environnementaux</a:t>
            </a:r>
            <a:br>
              <a:rPr lang="fr-FR" sz="3200"/>
            </a:br>
            <a:endParaRPr lang="fr-FR" sz="32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31E019-95B4-8F7E-648B-4F665BB1D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23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B6D461F4-8194-6ADE-9AD4-28A74FAF2A2D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70E7324A-BFF1-B208-121C-8A5C21028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685" y="3583172"/>
            <a:ext cx="3604061" cy="244910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fr-FR" i="1"/>
              <a:t>Vous trouverez les résultats d'</a:t>
            </a:r>
            <a:r>
              <a:rPr lang="fr-FR" i="1" u="sng"/>
              <a:t>indicateurs environnementaux</a:t>
            </a:r>
            <a:r>
              <a:rPr lang="fr-FR" i="1"/>
              <a:t> et l'</a:t>
            </a:r>
            <a:r>
              <a:rPr lang="fr-FR" i="1" u="sng"/>
              <a:t>état de conformité</a:t>
            </a:r>
            <a:r>
              <a:rPr lang="fr-FR" i="1"/>
              <a:t> aux critères d'éco-modulations de votre référence.</a:t>
            </a:r>
          </a:p>
        </p:txBody>
      </p:sp>
      <p:sp>
        <p:nvSpPr>
          <p:cNvPr id="8" name="ZoneTexte 3">
            <a:extLst>
              <a:ext uri="{FF2B5EF4-FFF2-40B4-BE49-F238E27FC236}">
                <a16:creationId xmlns:a16="http://schemas.microsoft.com/office/drawing/2014/main" id="{23E78687-E447-03B9-A86A-DA8410054D47}"/>
              </a:ext>
            </a:extLst>
          </p:cNvPr>
          <p:cNvSpPr txBox="1"/>
          <p:nvPr/>
        </p:nvSpPr>
        <p:spPr>
          <a:xfrm>
            <a:off x="5120639" y="5365148"/>
            <a:ext cx="6772507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fr-FR" sz="1600" i="1">
                <a:solidFill>
                  <a:srgbClr val="3F3F3F"/>
                </a:solidFill>
              </a:rPr>
              <a:t>Vous pouvez exportez l'état de conformité sous format PDF.</a:t>
            </a:r>
            <a:endParaRPr lang="fr-FR" sz="1600" b="1" i="1">
              <a:solidFill>
                <a:srgbClr val="3F3F3F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7A7A8EA-9E35-56BB-95CD-F5C0D39AC8D4}"/>
              </a:ext>
            </a:extLst>
          </p:cNvPr>
          <p:cNvGrpSpPr/>
          <p:nvPr/>
        </p:nvGrpSpPr>
        <p:grpSpPr>
          <a:xfrm>
            <a:off x="4692804" y="1228937"/>
            <a:ext cx="7462025" cy="4065591"/>
            <a:chOff x="2295292" y="1396205"/>
            <a:chExt cx="7462025" cy="406559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49CEB1C-DC76-7C09-92A5-B0C8E11C76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95292" y="1396205"/>
              <a:ext cx="7462025" cy="406559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D3253BE-C0F7-3092-04E9-521C97B0179F}"/>
                </a:ext>
              </a:extLst>
            </p:cNvPr>
            <p:cNvSpPr/>
            <p:nvPr/>
          </p:nvSpPr>
          <p:spPr>
            <a:xfrm>
              <a:off x="4705195" y="3340657"/>
              <a:ext cx="2397760" cy="5994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9FC8F741-9DD7-3B6C-7571-829D58A1245E}"/>
              </a:ext>
            </a:extLst>
          </p:cNvPr>
          <p:cNvSpPr/>
          <p:nvPr/>
        </p:nvSpPr>
        <p:spPr>
          <a:xfrm>
            <a:off x="9594509" y="1226882"/>
            <a:ext cx="1635760" cy="3555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5B1D70CF-371A-AE37-A8DA-76E77A572C41}"/>
              </a:ext>
            </a:extLst>
          </p:cNvPr>
          <p:cNvSpPr/>
          <p:nvPr/>
        </p:nvSpPr>
        <p:spPr>
          <a:xfrm rot="8220000">
            <a:off x="8131593" y="4585505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44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A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AF4E14-0169-D80E-553D-8EB7D386A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62AC1429-6632-673D-991B-4F67E1801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79" y="446592"/>
            <a:ext cx="3994587" cy="2615510"/>
          </a:xfrm>
        </p:spPr>
        <p:txBody>
          <a:bodyPr>
            <a:noAutofit/>
          </a:bodyPr>
          <a:lstStyle/>
          <a:p>
            <a:r>
              <a:rPr lang="fr-FR" sz="3600">
                <a:solidFill>
                  <a:schemeClr val="bg1"/>
                </a:solidFill>
              </a:rPr>
              <a:t>4. Initialiser une demande d'attestation</a:t>
            </a:r>
            <a:br>
              <a:rPr lang="fr-FR" sz="3200"/>
            </a:br>
            <a:endParaRPr lang="fr-FR" sz="32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2D732D-0662-4450-F34A-2AC6DFAD3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24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7A4D8A53-8F1D-989E-72AE-DD53FCF66A94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D8CCA0CF-9B5D-6BA4-743F-D3686090E2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685" y="3295099"/>
            <a:ext cx="3604061" cy="244910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fr-FR" i="1"/>
              <a:t>Selon les résultats d'Eligibilité aux critères d'éco-modulation.</a:t>
            </a:r>
          </a:p>
          <a:p>
            <a:pPr algn="ctr"/>
            <a:endParaRPr lang="fr-FR" i="1"/>
          </a:p>
          <a:p>
            <a:pPr algn="ctr"/>
            <a:r>
              <a:rPr lang="fr-FR" i="1"/>
              <a:t>Attention, ses résultats dépendent de la qualité des données que vous allez saisir.</a:t>
            </a:r>
          </a:p>
        </p:txBody>
      </p:sp>
      <p:sp>
        <p:nvSpPr>
          <p:cNvPr id="8" name="ZoneTexte 3">
            <a:extLst>
              <a:ext uri="{FF2B5EF4-FFF2-40B4-BE49-F238E27FC236}">
                <a16:creationId xmlns:a16="http://schemas.microsoft.com/office/drawing/2014/main" id="{995D8469-0370-9E6F-62E3-E8FFAD3C04F4}"/>
              </a:ext>
            </a:extLst>
          </p:cNvPr>
          <p:cNvSpPr txBox="1"/>
          <p:nvPr/>
        </p:nvSpPr>
        <p:spPr>
          <a:xfrm>
            <a:off x="5120639" y="5365148"/>
            <a:ext cx="6772507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fr-FR" sz="1600" i="1">
                <a:solidFill>
                  <a:srgbClr val="3F3F3F"/>
                </a:solidFill>
              </a:rPr>
              <a:t>Pour vérifier l'éligibilité au </a:t>
            </a:r>
            <a:r>
              <a:rPr lang="fr-FR" sz="1600" b="1" i="1">
                <a:solidFill>
                  <a:srgbClr val="3F3F3F"/>
                </a:solidFill>
              </a:rPr>
              <a:t>critère Bilan carbone</a:t>
            </a:r>
            <a:r>
              <a:rPr lang="fr-FR" sz="1600" i="1">
                <a:solidFill>
                  <a:srgbClr val="3F3F3F"/>
                </a:solidFill>
              </a:rPr>
              <a:t>, veuillez vous rendre directement sur le site de Certisolis</a:t>
            </a:r>
            <a:endParaRPr lang="fr-FR" sz="1600" b="1" i="1">
              <a:solidFill>
                <a:srgbClr val="3F3F3F"/>
              </a:solidFill>
            </a:endParaRPr>
          </a:p>
          <a:p>
            <a:pPr algn="ctr"/>
            <a:r>
              <a:rPr lang="fr-FR" sz="1600" i="1">
                <a:solidFill>
                  <a:srgbClr val="3F3F3F"/>
                </a:solidFill>
              </a:rPr>
              <a:t>(</a:t>
            </a:r>
            <a:r>
              <a:rPr lang="fr-FR" sz="1600" i="1" u="sng">
                <a:solidFill>
                  <a:srgbClr val="3F3F3F"/>
                </a:solidFill>
              </a:rPr>
              <a:t>https://www.certisolis.com/guide-critères-soren/</a:t>
            </a:r>
            <a:r>
              <a:rPr lang="fr-FR" sz="1600" i="1">
                <a:solidFill>
                  <a:srgbClr val="3F3F3F"/>
                </a:solidFill>
              </a:rPr>
              <a:t>)</a:t>
            </a:r>
          </a:p>
          <a:p>
            <a:pPr algn="ctr"/>
            <a:endParaRPr lang="fr-FR" sz="1600" i="1">
              <a:solidFill>
                <a:srgbClr val="3F3F3F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AA2875-6E1A-59DB-CF67-E0189A4ACB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390" y="994357"/>
            <a:ext cx="7480610" cy="4074202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EFBA6C8C-074C-6A84-2DF4-1E325DF05039}"/>
              </a:ext>
            </a:extLst>
          </p:cNvPr>
          <p:cNvSpPr/>
          <p:nvPr/>
        </p:nvSpPr>
        <p:spPr>
          <a:xfrm rot="8220000">
            <a:off x="11253934" y="840552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268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78F68C-B144-FC3B-822F-8E7DEAEBA6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>
                <a:solidFill>
                  <a:srgbClr val="FFFFFF"/>
                </a:solidFill>
                <a:ea typeface="+mn-lt"/>
                <a:cs typeface="+mn-lt"/>
              </a:rPr>
              <a:t>#SORENEWABLE</a:t>
            </a:r>
            <a:endParaRPr lang="fr-FR">
              <a:solidFill>
                <a:srgbClr val="000000"/>
              </a:solidFill>
              <a:ea typeface="+mn-lt"/>
              <a:cs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2A4B6B-1F99-C691-33C9-A9318A227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BBF8ECC-0A78-4703-ADD8-DCD4197671FA}" type="slidenum">
              <a:rPr lang="fr-FR" smtClean="0"/>
              <a:pPr/>
              <a:t>25</a:t>
            </a:fld>
            <a:endParaRPr lang="fr-FR"/>
          </a:p>
        </p:txBody>
      </p:sp>
      <p:sp>
        <p:nvSpPr>
          <p:cNvPr id="6" name="ZoneTexte 7">
            <a:extLst>
              <a:ext uri="{FF2B5EF4-FFF2-40B4-BE49-F238E27FC236}">
                <a16:creationId xmlns:a16="http://schemas.microsoft.com/office/drawing/2014/main" id="{7E2B7295-7DC7-172A-D1E3-C872F184EB27}"/>
              </a:ext>
            </a:extLst>
          </p:cNvPr>
          <p:cNvSpPr txBox="1"/>
          <p:nvPr/>
        </p:nvSpPr>
        <p:spPr>
          <a:xfrm>
            <a:off x="3043766" y="2122801"/>
            <a:ext cx="6583231" cy="286232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fr-FR" sz="3600">
                <a:solidFill>
                  <a:schemeClr val="bg1"/>
                </a:solidFill>
                <a:latin typeface="Gravitica"/>
              </a:rPr>
              <a:t>3</a:t>
            </a:r>
            <a:r>
              <a:rPr kumimoji="0" lang="fr-FR" sz="36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vitica"/>
                <a:ea typeface="+mn-ea"/>
                <a:cs typeface="+mn-cs"/>
              </a:rPr>
              <a:t>. </a:t>
            </a:r>
            <a:r>
              <a:rPr lang="fr-FR" sz="3600">
                <a:solidFill>
                  <a:schemeClr val="bg1"/>
                </a:solidFill>
                <a:ea typeface="+mn-lt"/>
                <a:cs typeface="+mn-lt"/>
              </a:rPr>
              <a:t>Je suis un </a:t>
            </a:r>
            <a:r>
              <a:rPr lang="fr-FR" sz="3600" u="sng">
                <a:solidFill>
                  <a:schemeClr val="bg1"/>
                </a:solidFill>
                <a:ea typeface="+mn-lt"/>
                <a:cs typeface="+mn-lt"/>
              </a:rPr>
              <a:t>adhérent Soren ou un bureau d'étude</a:t>
            </a:r>
            <a:r>
              <a:rPr lang="fr-FR" sz="36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kumimoji="0" lang="fr-FR" sz="36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lt"/>
                <a:cs typeface="+mn-lt"/>
              </a:rPr>
              <a:t>et je souhaite </a:t>
            </a:r>
            <a:r>
              <a:rPr lang="fr-FR" sz="3600">
                <a:solidFill>
                  <a:schemeClr val="bg1"/>
                </a:solidFill>
                <a:ea typeface="+mn-lt"/>
                <a:cs typeface="+mn-lt"/>
              </a:rPr>
              <a:t>déposer une demande </a:t>
            </a:r>
            <a:r>
              <a:rPr lang="fr-FR" sz="3600">
                <a:solidFill>
                  <a:schemeClr val="bg1"/>
                </a:solidFill>
                <a:latin typeface="Gravitica"/>
              </a:rPr>
              <a:t>d'attestation de conformité aux critères d'éco-modulation</a:t>
            </a:r>
            <a:endParaRPr lang="fr-FR" sz="36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ravitica"/>
            </a:endParaRPr>
          </a:p>
        </p:txBody>
      </p:sp>
    </p:spTree>
    <p:extLst>
      <p:ext uri="{BB962C8B-B14F-4D97-AF65-F5344CB8AC3E}">
        <p14:creationId xmlns:p14="http://schemas.microsoft.com/office/powerpoint/2010/main" val="2869273193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744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0A74FB-4CC8-0736-F6AE-3A7A6B757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750855C-5550-1905-EEEC-F18C220A7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133" y="720218"/>
            <a:ext cx="3604061" cy="2773742"/>
          </a:xfrm>
        </p:spPr>
        <p:txBody>
          <a:bodyPr>
            <a:noAutofit/>
          </a:bodyPr>
          <a:lstStyle/>
          <a:p>
            <a:r>
              <a:rPr lang="fr-FR">
                <a:solidFill>
                  <a:schemeClr val="bg1"/>
                </a:solidFill>
              </a:rPr>
              <a:t>Les étapes à suivre</a:t>
            </a:r>
            <a:br>
              <a:rPr lang="fr-FR" sz="4000">
                <a:solidFill>
                  <a:srgbClr val="283CA5"/>
                </a:solidFill>
              </a:rPr>
            </a:br>
            <a:endParaRPr lang="fr-FR" sz="40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8CE555-9D88-B831-EF37-4124AFFE0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26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8C9A238B-C6EA-926F-9E04-F5D99984B955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9889092-D2D0-DD59-C041-3034711F3788}"/>
              </a:ext>
            </a:extLst>
          </p:cNvPr>
          <p:cNvSpPr txBox="1"/>
          <p:nvPr/>
        </p:nvSpPr>
        <p:spPr>
          <a:xfrm>
            <a:off x="4994798" y="450428"/>
            <a:ext cx="6709387" cy="61555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AutoNum type="arabicPeriod"/>
            </a:pPr>
            <a:r>
              <a:rPr lang="fr-FR" sz="2800">
                <a:solidFill>
                  <a:srgbClr val="283CA5"/>
                </a:solidFill>
              </a:rPr>
              <a:t>Se connecter ou Créer un compte utilisateur</a:t>
            </a:r>
            <a:endParaRPr lang="en-US" sz="2000"/>
          </a:p>
          <a:p>
            <a:pPr marL="342900" indent="-342900">
              <a:buAutoNum type="arabicPeriod"/>
            </a:pPr>
            <a:endParaRPr lang="fr-FR" sz="2800">
              <a:solidFill>
                <a:srgbClr val="283CA5"/>
              </a:solidFill>
            </a:endParaRPr>
          </a:p>
          <a:p>
            <a:pPr marL="342900" indent="-342900">
              <a:buAutoNum type="arabicPeriod"/>
            </a:pPr>
            <a:endParaRPr lang="fr-FR" sz="2800">
              <a:solidFill>
                <a:srgbClr val="283CA5"/>
              </a:solidFill>
            </a:endParaRPr>
          </a:p>
          <a:p>
            <a:pPr marL="342900" indent="-342900">
              <a:buAutoNum type="arabicPeriod"/>
            </a:pPr>
            <a:r>
              <a:rPr lang="fr-FR" sz="2800">
                <a:solidFill>
                  <a:srgbClr val="283CA5"/>
                </a:solidFill>
              </a:rPr>
              <a:t>Déposer une demande d'attestation</a:t>
            </a:r>
          </a:p>
          <a:p>
            <a:pPr marL="800100" lvl="1" indent="-342900">
              <a:lnSpc>
                <a:spcPct val="150000"/>
              </a:lnSpc>
              <a:buFont typeface="Courier New"/>
              <a:buChar char="o"/>
            </a:pPr>
            <a:r>
              <a:rPr lang="fr-FR" sz="2000">
                <a:solidFill>
                  <a:schemeClr val="bg1">
                    <a:lumMod val="49000"/>
                  </a:schemeClr>
                </a:solidFill>
                <a:latin typeface="Arial"/>
                <a:cs typeface="Arial"/>
              </a:rPr>
              <a:t>Sélectionner ou Créer une </a:t>
            </a:r>
            <a:r>
              <a:rPr lang="fr-FR" sz="2000" u="sng">
                <a:solidFill>
                  <a:schemeClr val="bg1">
                    <a:lumMod val="49000"/>
                  </a:schemeClr>
                </a:solidFill>
                <a:latin typeface="Arial"/>
                <a:cs typeface="Arial"/>
              </a:rPr>
              <a:t>référence de panneau</a:t>
            </a:r>
            <a:endParaRPr lang="en-US" sz="2000" u="sng">
              <a:solidFill>
                <a:schemeClr val="bg1">
                  <a:lumMod val="49000"/>
                </a:schemeClr>
              </a:solidFill>
              <a:latin typeface="Arial"/>
              <a:cs typeface="Arial"/>
            </a:endParaRPr>
          </a:p>
          <a:p>
            <a:pPr marL="800100" lvl="1" indent="-342900">
              <a:lnSpc>
                <a:spcPct val="150000"/>
              </a:lnSpc>
              <a:buFont typeface="Courier New"/>
              <a:buChar char="o"/>
            </a:pPr>
            <a:r>
              <a:rPr lang="fr-FR" sz="20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Sélectionner une </a:t>
            </a:r>
            <a:r>
              <a:rPr lang="fr-FR" sz="2000" u="sng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version de barème d'éco-modulation</a:t>
            </a:r>
          </a:p>
          <a:p>
            <a:pPr marL="800100" lvl="1" indent="-342900">
              <a:lnSpc>
                <a:spcPct val="150000"/>
              </a:lnSpc>
              <a:buFont typeface="Courier New"/>
              <a:buChar char="o"/>
            </a:pPr>
            <a:r>
              <a:rPr lang="fr-FR" sz="2000">
                <a:solidFill>
                  <a:schemeClr val="bg1">
                    <a:lumMod val="49000"/>
                  </a:schemeClr>
                </a:solidFill>
                <a:latin typeface="Gravitica"/>
                <a:cs typeface="Arial"/>
              </a:rPr>
              <a:t>Sélectionner les </a:t>
            </a:r>
            <a:r>
              <a:rPr lang="fr-FR" sz="2000" u="sng">
                <a:solidFill>
                  <a:schemeClr val="bg1">
                    <a:lumMod val="49000"/>
                  </a:schemeClr>
                </a:solidFill>
                <a:latin typeface="Gravitica"/>
                <a:cs typeface="Arial"/>
              </a:rPr>
              <a:t>critères à évaluer</a:t>
            </a:r>
          </a:p>
          <a:p>
            <a:pPr marL="800100" lvl="1" indent="-342900">
              <a:lnSpc>
                <a:spcPct val="150000"/>
              </a:lnSpc>
              <a:buFont typeface="Courier New"/>
              <a:buChar char="o"/>
            </a:pPr>
            <a:r>
              <a:rPr lang="fr-FR" sz="2000">
                <a:solidFill>
                  <a:schemeClr val="bg1">
                    <a:lumMod val="49000"/>
                  </a:schemeClr>
                </a:solidFill>
                <a:latin typeface="Gravitica"/>
                <a:cs typeface="Arial"/>
              </a:rPr>
              <a:t>Téléverser les </a:t>
            </a:r>
            <a:r>
              <a:rPr lang="fr-FR" sz="2000" u="sng">
                <a:solidFill>
                  <a:schemeClr val="bg1">
                    <a:lumMod val="49000"/>
                  </a:schemeClr>
                </a:solidFill>
                <a:latin typeface="Gravitica"/>
                <a:cs typeface="Arial"/>
              </a:rPr>
              <a:t>éléments de preuve</a:t>
            </a:r>
            <a:r>
              <a:rPr lang="fr-FR" sz="2000">
                <a:solidFill>
                  <a:schemeClr val="bg1">
                    <a:lumMod val="49000"/>
                  </a:schemeClr>
                </a:solidFill>
                <a:latin typeface="Gravitica"/>
                <a:cs typeface="Arial"/>
              </a:rPr>
              <a:t> demandés</a:t>
            </a:r>
          </a:p>
          <a:p>
            <a:pPr marL="800100" lvl="1" indent="-342900">
              <a:lnSpc>
                <a:spcPct val="150000"/>
              </a:lnSpc>
              <a:buFont typeface="Courier New"/>
              <a:buChar char="o"/>
            </a:pPr>
            <a:r>
              <a:rPr lang="fr-FR" sz="2000" u="sng">
                <a:solidFill>
                  <a:schemeClr val="bg1">
                    <a:lumMod val="49000"/>
                  </a:schemeClr>
                </a:solidFill>
                <a:latin typeface="Gravitica"/>
                <a:cs typeface="Arial"/>
              </a:rPr>
              <a:t>Soumettre la demande</a:t>
            </a:r>
          </a:p>
          <a:p>
            <a:pPr marL="800100" lvl="1" indent="-342900">
              <a:buFont typeface="Courier New"/>
              <a:buChar char="o"/>
            </a:pPr>
            <a:endParaRPr lang="fr-FR" sz="2000">
              <a:solidFill>
                <a:srgbClr val="283CA5"/>
              </a:solidFill>
              <a:latin typeface="Arial"/>
              <a:cs typeface="Arial"/>
            </a:endParaRPr>
          </a:p>
          <a:p>
            <a:pPr marL="342900" indent="-342900">
              <a:buFontTx/>
              <a:buAutoNum type="arabicPeriod"/>
            </a:pPr>
            <a:endParaRPr lang="fr-FR" sz="2800">
              <a:solidFill>
                <a:srgbClr val="283CA5"/>
              </a:solidFill>
            </a:endParaRPr>
          </a:p>
          <a:p>
            <a:pPr marL="800100" lvl="1" indent="-342900">
              <a:buFont typeface="Courier New"/>
              <a:buChar char="o"/>
            </a:pPr>
            <a:endParaRPr lang="fr-FR" sz="2800">
              <a:solidFill>
                <a:srgbClr val="283CA5"/>
              </a:solidFill>
            </a:endParaRPr>
          </a:p>
          <a:p>
            <a:pPr marL="800100" lvl="1" indent="-342900">
              <a:buFont typeface="Courier New"/>
              <a:buChar char="o"/>
            </a:pPr>
            <a:endParaRPr lang="fr-FR" sz="2800">
              <a:solidFill>
                <a:srgbClr val="283C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908619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744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830E21-FD1B-5F8E-D0A8-DE2952E35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01DBF34-2476-08D6-57A1-E207FC21E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79" y="446592"/>
            <a:ext cx="3994587" cy="3693461"/>
          </a:xfrm>
        </p:spPr>
        <p:txBody>
          <a:bodyPr>
            <a:noAutofit/>
          </a:bodyPr>
          <a:lstStyle/>
          <a:p>
            <a:r>
              <a:rPr lang="fr-FR">
                <a:solidFill>
                  <a:schemeClr val="bg1"/>
                </a:solidFill>
              </a:rPr>
              <a:t>Déposer une demande d’attestation</a:t>
            </a:r>
            <a:br>
              <a:rPr lang="fr-FR"/>
            </a:br>
            <a:br>
              <a:rPr lang="fr-FR" sz="4000"/>
            </a:br>
            <a:endParaRPr lang="fr-FR" sz="40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DCF969-99A2-6AC9-A752-F55492666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27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51AF31FC-E579-3137-CC5A-380BE5DE40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685" y="3430772"/>
            <a:ext cx="3604061" cy="260150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fr-FR" i="1"/>
              <a:t>Pour effectuer une demande d’attestation sur une référence de panneau photovoltaïque, vous devez disposer d’un compte utilisateur et avoir créé une société.</a:t>
            </a:r>
            <a:endParaRPr lang="fr-FR">
              <a:solidFill>
                <a:srgbClr val="000000"/>
              </a:solidFill>
              <a:ea typeface="+mn-lt"/>
              <a:cs typeface="+mn-lt"/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73FCA871-02E3-78E6-587A-0C850DD14E33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8F7EFD4-0222-2500-5D8A-57850D436FC3}"/>
              </a:ext>
            </a:extLst>
          </p:cNvPr>
          <p:cNvSpPr txBox="1"/>
          <p:nvPr/>
        </p:nvSpPr>
        <p:spPr>
          <a:xfrm>
            <a:off x="4744099" y="347645"/>
            <a:ext cx="7448528" cy="286232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 algn="just">
              <a:buAutoNum type="arabicPeriod"/>
            </a:pPr>
            <a:r>
              <a:rPr lang="fr-FR" sz="2000">
                <a:solidFill>
                  <a:srgbClr val="283CA5"/>
                </a:solidFill>
              </a:rPr>
              <a:t>Connectez-vous à votre compte utilisateur</a:t>
            </a:r>
          </a:p>
          <a:p>
            <a:pPr marL="457200" indent="-457200">
              <a:buAutoNum type="arabicPeriod"/>
            </a:pPr>
            <a:r>
              <a:rPr lang="fr-FR" sz="2000">
                <a:solidFill>
                  <a:srgbClr val="283CA5"/>
                </a:solidFill>
              </a:rPr>
              <a:t>Depuis le menu </a:t>
            </a:r>
            <a:r>
              <a:rPr lang="fr-FR" sz="2000" b="1">
                <a:solidFill>
                  <a:srgbClr val="283CA5"/>
                </a:solidFill>
              </a:rPr>
              <a:t>Mes demandes</a:t>
            </a:r>
            <a:r>
              <a:rPr lang="fr-FR" sz="2000">
                <a:solidFill>
                  <a:srgbClr val="283CA5"/>
                </a:solidFill>
              </a:rPr>
              <a:t>, cliquez sur                        </a:t>
            </a:r>
            <a:r>
              <a:rPr lang="fr-FR" sz="2000" b="1">
                <a:solidFill>
                  <a:srgbClr val="283CA5"/>
                </a:solidFill>
              </a:rPr>
              <a:t>« + Faire une nouvelle demande » </a:t>
            </a:r>
            <a:r>
              <a:rPr lang="fr-FR" sz="2000">
                <a:solidFill>
                  <a:srgbClr val="283CA5"/>
                </a:solidFill>
              </a:rPr>
              <a:t>pour démarrer la procédure</a:t>
            </a:r>
            <a:endParaRPr lang="fr-FR"/>
          </a:p>
          <a:p>
            <a:pPr marL="457200" indent="-457200">
              <a:buAutoNum type="arabicPeriod"/>
            </a:pPr>
            <a:endParaRPr lang="fr-FR" sz="2000">
              <a:solidFill>
                <a:srgbClr val="283CA5"/>
              </a:solidFill>
            </a:endParaRPr>
          </a:p>
          <a:p>
            <a:pPr marL="457200" indent="-457200">
              <a:buAutoNum type="arabicPeriod"/>
            </a:pPr>
            <a:endParaRPr lang="fr-FR" sz="2000">
              <a:solidFill>
                <a:srgbClr val="283CA5"/>
              </a:solidFill>
            </a:endParaRPr>
          </a:p>
          <a:p>
            <a:pPr marL="457200" indent="-457200">
              <a:buAutoNum type="arabicPeriod"/>
            </a:pPr>
            <a:endParaRPr lang="fr-FR" sz="2000">
              <a:solidFill>
                <a:srgbClr val="283CA5"/>
              </a:solidFill>
            </a:endParaRPr>
          </a:p>
          <a:p>
            <a:pPr marL="457200" indent="-457200">
              <a:buAutoNum type="arabicPeriod"/>
            </a:pPr>
            <a:endParaRPr lang="fr-FR" sz="2000">
              <a:solidFill>
                <a:srgbClr val="283CA5"/>
              </a:solidFill>
            </a:endParaRPr>
          </a:p>
          <a:p>
            <a:pPr marL="457200" indent="-457200">
              <a:buAutoNum type="arabicPeriod"/>
            </a:pPr>
            <a:r>
              <a:rPr lang="fr-FR" sz="2000">
                <a:solidFill>
                  <a:srgbClr val="283CA5"/>
                </a:solidFill>
              </a:rPr>
              <a:t>Sélectionner la version de barème en vigueur</a:t>
            </a:r>
          </a:p>
          <a:p>
            <a:pPr marL="457200" indent="-457200">
              <a:buAutoNum type="arabicPeriod"/>
            </a:pPr>
            <a:r>
              <a:rPr lang="fr-FR" sz="2000">
                <a:solidFill>
                  <a:srgbClr val="283CA5"/>
                </a:solidFill>
              </a:rPr>
              <a:t>Rechercher votre référence de panneau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B1E2C9A8-063D-8A95-A3CE-062D0EAA8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086" y="1642034"/>
            <a:ext cx="6746426" cy="1133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C90B94A-E834-F68C-050F-F12956983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0" y="3584380"/>
            <a:ext cx="5567680" cy="3072520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614EE326-2A1A-6970-1362-FE99412F17A8}"/>
              </a:ext>
            </a:extLst>
          </p:cNvPr>
          <p:cNvSpPr/>
          <p:nvPr/>
        </p:nvSpPr>
        <p:spPr>
          <a:xfrm rot="8220000">
            <a:off x="7284720" y="4805680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5AEE2EC6-7285-0154-C199-87D9B1803357}"/>
              </a:ext>
            </a:extLst>
          </p:cNvPr>
          <p:cNvSpPr/>
          <p:nvPr/>
        </p:nvSpPr>
        <p:spPr>
          <a:xfrm rot="8220000">
            <a:off x="6847839" y="5415279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61A17B3D-0511-90D6-FACF-BB7BC5E61AFA}"/>
              </a:ext>
            </a:extLst>
          </p:cNvPr>
          <p:cNvSpPr/>
          <p:nvPr/>
        </p:nvSpPr>
        <p:spPr>
          <a:xfrm rot="7860000">
            <a:off x="11247118" y="1686558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2D0E76ED-625F-3AB8-5394-5D95ECE526D6}"/>
              </a:ext>
            </a:extLst>
          </p:cNvPr>
          <p:cNvSpPr/>
          <p:nvPr/>
        </p:nvSpPr>
        <p:spPr>
          <a:xfrm rot="8220000">
            <a:off x="9143998" y="5415278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4658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744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058DCE-CD22-C2B7-835D-2A97E086F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E450657-C5A6-05E4-8D56-62F665F6F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79" y="446592"/>
            <a:ext cx="3994587" cy="3693461"/>
          </a:xfrm>
        </p:spPr>
        <p:txBody>
          <a:bodyPr>
            <a:noAutofit/>
          </a:bodyPr>
          <a:lstStyle/>
          <a:p>
            <a:r>
              <a:rPr lang="fr-FR">
                <a:solidFill>
                  <a:schemeClr val="bg1"/>
                </a:solidFill>
              </a:rPr>
              <a:t>Déposer une demande d’attestation</a:t>
            </a:r>
            <a:br>
              <a:rPr lang="fr-FR"/>
            </a:br>
            <a:br>
              <a:rPr lang="fr-FR" sz="4000"/>
            </a:br>
            <a:endParaRPr lang="fr-FR" sz="40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F19342-8EEB-8B32-E422-E8CA2A587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28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06CB46D8-67C3-DF30-C63B-22A20EB666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fr-FR" i="1"/>
              <a:t>Si la référence n’existe pas encore dans le portail, il faudra la </a:t>
            </a:r>
            <a:r>
              <a:rPr lang="fr-FR" b="1" i="1"/>
              <a:t>créer </a:t>
            </a:r>
            <a:r>
              <a:rPr lang="fr-FR" i="1"/>
              <a:t>avant de poursuivre.</a:t>
            </a:r>
          </a:p>
          <a:p>
            <a:pPr algn="ctr"/>
            <a:r>
              <a:rPr lang="fr-FR" i="1">
                <a:ea typeface="+mn-lt"/>
                <a:cs typeface="+mn-lt"/>
              </a:rPr>
              <a:t>Si vous ne trouvez pas votre marque de panneau, contactez-nous à </a:t>
            </a:r>
            <a:r>
              <a:rPr lang="fr-FR" u="sng" err="1">
                <a:ea typeface="+mn-lt"/>
                <a:cs typeface="+mn-lt"/>
              </a:rPr>
              <a:t>ecodesign@soren.eco</a:t>
            </a:r>
            <a:endParaRPr lang="fr-FR" err="1">
              <a:solidFill>
                <a:srgbClr val="000000"/>
              </a:solidFill>
              <a:ea typeface="+mn-lt"/>
              <a:cs typeface="+mn-lt"/>
            </a:endParaRPr>
          </a:p>
          <a:p>
            <a:pPr algn="ctr"/>
            <a:endParaRPr lang="fr-FR" i="1"/>
          </a:p>
          <a:p>
            <a:pPr algn="ctr"/>
            <a:endParaRPr lang="fr-FR" i="1"/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F3B7CAC2-5116-8A25-2E09-07708EB274ED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6C46148-FD49-0AAA-FF98-A8907857113E}"/>
              </a:ext>
            </a:extLst>
          </p:cNvPr>
          <p:cNvSpPr txBox="1"/>
          <p:nvPr/>
        </p:nvSpPr>
        <p:spPr>
          <a:xfrm>
            <a:off x="5408945" y="334006"/>
            <a:ext cx="6097248" cy="13849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2800">
                <a:solidFill>
                  <a:srgbClr val="283CA5"/>
                </a:solidFill>
              </a:rPr>
              <a:t>5.    Créer la référence du panneau en complétant ce formulaire simplifié</a:t>
            </a:r>
            <a:endParaRPr lang="en-US"/>
          </a:p>
          <a:p>
            <a:endParaRPr lang="fr-FR" sz="2800" i="1">
              <a:solidFill>
                <a:srgbClr val="283CA5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04A8B8-D1EC-AFC7-9A92-745EC6EF7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040" y="1793595"/>
            <a:ext cx="6868160" cy="387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4037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EBBDF7-76CA-8A75-CA85-2F23FC6DE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391E487D-130A-4F4F-F92F-9791FC75CA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fr-FR" i="1"/>
              <a:t>Si la référence n’existe pas encore dans le portail, il faudra la </a:t>
            </a:r>
            <a:r>
              <a:rPr lang="fr-FR" b="1" i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créer</a:t>
            </a:r>
            <a:r>
              <a:rPr lang="fr-FR" i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r-FR" i="1"/>
              <a:t>avant de poursuivre.</a:t>
            </a:r>
          </a:p>
          <a:p>
            <a:pPr algn="ctr"/>
            <a:endParaRPr lang="fr-FR" i="1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A8EF87-054E-E8A8-4F8A-C7C2DAA8A6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29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B1F2B4FF-5319-925C-5546-8C9D9FE50C9A}"/>
              </a:ext>
            </a:extLst>
          </p:cNvPr>
          <p:cNvSpPr txBox="1">
            <a:spLocks/>
          </p:cNvSpPr>
          <p:nvPr/>
        </p:nvSpPr>
        <p:spPr>
          <a:xfrm>
            <a:off x="7548693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CEC91DFE-CC2D-4CD8-D41A-0AFAE6AE3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29" y="1710923"/>
            <a:ext cx="11824741" cy="4226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E788A207-AE86-7E93-75F8-449A9AFFA290}"/>
              </a:ext>
            </a:extLst>
          </p:cNvPr>
          <p:cNvSpPr/>
          <p:nvPr/>
        </p:nvSpPr>
        <p:spPr>
          <a:xfrm rot="8220000">
            <a:off x="1066800" y="4389120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FFBAB0A5-89C6-5CB6-ACDF-951B01C65693}"/>
              </a:ext>
            </a:extLst>
          </p:cNvPr>
          <p:cNvSpPr/>
          <p:nvPr/>
        </p:nvSpPr>
        <p:spPr>
          <a:xfrm rot="8220000">
            <a:off x="3749040" y="4389120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B9E22E0D-BD46-2283-DA7B-C18BB7291ED0}"/>
              </a:ext>
            </a:extLst>
          </p:cNvPr>
          <p:cNvSpPr/>
          <p:nvPr/>
        </p:nvSpPr>
        <p:spPr>
          <a:xfrm rot="8220000">
            <a:off x="6522720" y="4389120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14462AFE-E731-0F4C-6C16-51F6A2C4D137}"/>
              </a:ext>
            </a:extLst>
          </p:cNvPr>
          <p:cNvSpPr/>
          <p:nvPr/>
        </p:nvSpPr>
        <p:spPr>
          <a:xfrm rot="8220000">
            <a:off x="9235440" y="4389120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ZoneTexte 3">
            <a:extLst>
              <a:ext uri="{FF2B5EF4-FFF2-40B4-BE49-F238E27FC236}">
                <a16:creationId xmlns:a16="http://schemas.microsoft.com/office/drawing/2014/main" id="{13E7B0D8-6B65-4734-7B94-FADA7E63C1D0}"/>
              </a:ext>
            </a:extLst>
          </p:cNvPr>
          <p:cNvSpPr txBox="1"/>
          <p:nvPr/>
        </p:nvSpPr>
        <p:spPr>
          <a:xfrm>
            <a:off x="359425" y="618486"/>
            <a:ext cx="11217888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2800">
                <a:solidFill>
                  <a:srgbClr val="283CA5"/>
                </a:solidFill>
              </a:rPr>
              <a:t>6.    Sélectionner les critères d'éco-modulation à faire évaluer</a:t>
            </a:r>
            <a:endParaRPr lang="en-US"/>
          </a:p>
          <a:p>
            <a:endParaRPr lang="fr-FR" sz="2800" i="1">
              <a:solidFill>
                <a:srgbClr val="283C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810171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1F1003-EB84-7E6C-EE1D-6FB242BFF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2ECD5587-D808-CB60-39B6-D62EE6D492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fr-FR" i="1"/>
              <a:t>Si la référence n’existe pas encore dans le portail, il faudra la </a:t>
            </a:r>
            <a:r>
              <a:rPr lang="fr-FR" b="1" i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créer</a:t>
            </a:r>
            <a:r>
              <a:rPr lang="fr-FR" i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r-FR" i="1"/>
              <a:t>avant de poursuivre.</a:t>
            </a:r>
          </a:p>
          <a:p>
            <a:pPr algn="ctr"/>
            <a:endParaRPr lang="fr-FR" i="1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48796E-C398-8FF4-CBAC-B9383A08BE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30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FF3C9413-1DBB-AC4D-C3F3-3F190162FC66}"/>
              </a:ext>
            </a:extLst>
          </p:cNvPr>
          <p:cNvSpPr txBox="1">
            <a:spLocks/>
          </p:cNvSpPr>
          <p:nvPr/>
        </p:nvSpPr>
        <p:spPr>
          <a:xfrm>
            <a:off x="7548693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8781B197-479E-337B-C107-1D0762C90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57" y="1433658"/>
            <a:ext cx="11957686" cy="3987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3">
            <a:extLst>
              <a:ext uri="{FF2B5EF4-FFF2-40B4-BE49-F238E27FC236}">
                <a16:creationId xmlns:a16="http://schemas.microsoft.com/office/drawing/2014/main" id="{C2E8F90F-8DDC-EB8E-1F0C-D1EA103B7C92}"/>
              </a:ext>
            </a:extLst>
          </p:cNvPr>
          <p:cNvSpPr txBox="1"/>
          <p:nvPr/>
        </p:nvSpPr>
        <p:spPr>
          <a:xfrm>
            <a:off x="359425" y="618486"/>
            <a:ext cx="11217888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2800">
                <a:solidFill>
                  <a:srgbClr val="283CA5"/>
                </a:solidFill>
              </a:rPr>
              <a:t>7.    Téléverser tous les éléments de preuve demandés</a:t>
            </a:r>
            <a:endParaRPr lang="en-US"/>
          </a:p>
          <a:p>
            <a:endParaRPr lang="fr-FR" sz="2800" i="1">
              <a:solidFill>
                <a:srgbClr val="283CA5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357A4745-D456-6958-BC1F-D82AF9CD08F8}"/>
              </a:ext>
            </a:extLst>
          </p:cNvPr>
          <p:cNvSpPr/>
          <p:nvPr/>
        </p:nvSpPr>
        <p:spPr>
          <a:xfrm rot="8220000">
            <a:off x="2804160" y="3637280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0321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744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FDA4B1-7614-23C1-7C9B-6821AC2CA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FE07C76-BA36-422B-AD04-2CA6F47A7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79" y="446592"/>
            <a:ext cx="3994587" cy="3693461"/>
          </a:xfrm>
        </p:spPr>
        <p:txBody>
          <a:bodyPr>
            <a:noAutofit/>
          </a:bodyPr>
          <a:lstStyle/>
          <a:p>
            <a:r>
              <a:rPr lang="fr-FR">
                <a:solidFill>
                  <a:schemeClr val="bg1"/>
                </a:solidFill>
              </a:rPr>
              <a:t>Déposer une demande d’attestation</a:t>
            </a:r>
            <a:br>
              <a:rPr lang="fr-FR"/>
            </a:br>
            <a:br>
              <a:rPr lang="fr-FR" sz="4000"/>
            </a:br>
            <a:endParaRPr lang="fr-FR" sz="40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CF608F-BC66-9808-D862-AB09E9AD7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31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D57B8B7B-B9D7-4FB2-5798-209BBF1E01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fr-FR" i="1"/>
              <a:t>Vous y êtes presque…</a:t>
            </a:r>
          </a:p>
          <a:p>
            <a:pPr algn="ctr"/>
            <a:endParaRPr lang="fr-FR" i="1"/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13D8F0FF-22E0-DEED-4DAD-AC602DD7BBE6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6E2906-4651-5CCD-4FEE-6C7AE62D0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274" y="2131091"/>
            <a:ext cx="7324139" cy="236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015644BB-44DC-ED9B-8457-E5B82A6C70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9220" y="930763"/>
            <a:ext cx="738765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rgbClr val="283CA5"/>
                </a:solidFill>
                <a:effectLst/>
                <a:latin typeface="Arial" panose="020B0604020202020204" pitchFamily="34" charset="0"/>
              </a:rPr>
              <a:t>Pour soumettre votre demande d’attestation :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rgbClr val="283CA5"/>
                </a:solidFill>
                <a:effectLst/>
                <a:latin typeface="Arial" panose="020B0604020202020204" pitchFamily="34" charset="0"/>
              </a:rPr>
              <a:t>Sélectionnez votre </a:t>
            </a:r>
            <a:r>
              <a:rPr kumimoji="0" lang="fr-FR" altLang="fr-FR" sz="1800" b="1" i="0" u="none" strike="noStrike" cap="none" normalizeH="0" baseline="0">
                <a:ln>
                  <a:noFill/>
                </a:ln>
                <a:solidFill>
                  <a:srgbClr val="283CA5"/>
                </a:solidFill>
                <a:effectLst/>
                <a:latin typeface="Arial" panose="020B0604020202020204" pitchFamily="34" charset="0"/>
              </a:rPr>
              <a:t>organisme de certification</a:t>
            </a: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rgbClr val="283CA5"/>
                </a:solidFill>
                <a:effectLst/>
                <a:latin typeface="Arial" panose="020B0604020202020204" pitchFamily="34" charset="0"/>
              </a:rPr>
              <a:t> dans l’onglet </a:t>
            </a:r>
            <a:r>
              <a:rPr kumimoji="0" lang="fr-FR" altLang="fr-FR" sz="1800" b="1" i="0" u="none" strike="noStrike" cap="none" normalizeH="0" baseline="0">
                <a:ln>
                  <a:noFill/>
                </a:ln>
                <a:solidFill>
                  <a:srgbClr val="283CA5"/>
                </a:solidFill>
                <a:effectLst/>
                <a:latin typeface="Arial" panose="020B0604020202020204" pitchFamily="34" charset="0"/>
              </a:rPr>
              <a:t>« Synthèse »</a:t>
            </a:r>
            <a:endParaRPr lang="fr-FR" altLang="fr-FR">
              <a:solidFill>
                <a:srgbClr val="283CA5"/>
              </a:solidFill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rgbClr val="283CA5"/>
                </a:solidFill>
                <a:effectLst/>
                <a:latin typeface="Arial" panose="020B0604020202020204" pitchFamily="34" charset="0"/>
              </a:rPr>
              <a:t>Cliquez sur </a:t>
            </a:r>
            <a:r>
              <a:rPr kumimoji="0" lang="fr-FR" altLang="fr-FR" sz="1800" b="1" i="0" u="none" strike="noStrike" cap="none" normalizeH="0" baseline="0">
                <a:ln>
                  <a:noFill/>
                </a:ln>
                <a:solidFill>
                  <a:srgbClr val="283CA5"/>
                </a:solidFill>
                <a:effectLst/>
                <a:latin typeface="Arial" panose="020B0604020202020204" pitchFamily="34" charset="0"/>
              </a:rPr>
              <a:t>« Soumettre la demande »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rgbClr val="283CA5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AutoShape 2" descr="⚠️">
            <a:extLst>
              <a:ext uri="{FF2B5EF4-FFF2-40B4-BE49-F238E27FC236}">
                <a16:creationId xmlns:a16="http://schemas.microsoft.com/office/drawing/2014/main" id="{24FBA84F-7B78-DEBF-78ED-AB15B203A6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7000" y="2667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ABFAD1A-BC8D-BC8D-E947-7428EB993FC8}"/>
              </a:ext>
            </a:extLst>
          </p:cNvPr>
          <p:cNvSpPr txBox="1"/>
          <p:nvPr/>
        </p:nvSpPr>
        <p:spPr>
          <a:xfrm>
            <a:off x="5277365" y="4744245"/>
            <a:ext cx="6194684" cy="9387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kumimoji="0" lang="fr-FR" altLang="fr-FR" sz="1800" b="0" i="1" u="none" strike="noStrike" cap="none" normalizeH="0" baseline="0">
                <a:ln>
                  <a:noFill/>
                </a:ln>
                <a:solidFill>
                  <a:schemeClr val="bg1">
                    <a:lumMod val="49000"/>
                  </a:schemeClr>
                </a:solidFill>
                <a:effectLst/>
                <a:latin typeface="Arial"/>
                <a:cs typeface="Arial"/>
              </a:rPr>
              <a:t>Si des informations obligatoires sont manquantes, le bouton restera </a:t>
            </a:r>
            <a:r>
              <a:rPr kumimoji="0" lang="fr-FR" altLang="fr-FR" sz="1800" b="1" i="1" u="none" strike="noStrike" cap="none" normalizeH="0" baseline="0">
                <a:ln>
                  <a:noFill/>
                </a:ln>
                <a:solidFill>
                  <a:schemeClr val="bg1">
                    <a:lumMod val="49000"/>
                  </a:schemeClr>
                </a:solidFill>
                <a:effectLst/>
                <a:latin typeface="Arial"/>
                <a:cs typeface="Arial"/>
              </a:rPr>
              <a:t>grisé</a:t>
            </a:r>
            <a:r>
              <a:rPr kumimoji="0" lang="fr-FR" altLang="fr-FR" sz="1800" b="0" i="1" u="none" strike="noStrike" cap="none" normalizeH="0" baseline="0">
                <a:ln>
                  <a:noFill/>
                </a:ln>
                <a:solidFill>
                  <a:schemeClr val="bg1">
                    <a:lumMod val="49000"/>
                  </a:schemeClr>
                </a:solidFill>
                <a:effectLst/>
                <a:latin typeface="Arial"/>
                <a:cs typeface="Arial"/>
              </a:rPr>
              <a:t>. Dans ce cas, vérifiez à nouveau le formulaire.</a:t>
            </a:r>
            <a:endParaRPr lang="fr-FR" i="1">
              <a:solidFill>
                <a:schemeClr val="bg1">
                  <a:lumMod val="49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EA0BCEA5-558A-B13B-1CE0-C33E92931E7A}"/>
              </a:ext>
            </a:extLst>
          </p:cNvPr>
          <p:cNvSpPr/>
          <p:nvPr/>
        </p:nvSpPr>
        <p:spPr>
          <a:xfrm rot="7560000">
            <a:off x="6945559" y="3100584"/>
            <a:ext cx="487680" cy="3352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411AC729-AF0F-1D1C-22CC-D376DCA57FD4}"/>
              </a:ext>
            </a:extLst>
          </p:cNvPr>
          <p:cNvSpPr/>
          <p:nvPr/>
        </p:nvSpPr>
        <p:spPr>
          <a:xfrm rot="7560000">
            <a:off x="8418758" y="3557783"/>
            <a:ext cx="487680" cy="3352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9989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1838FC9-04E4-EA5D-FA77-8B2F8EB0E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0303E0BB-308A-4C18-905D-266B674FF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8274" y="58377"/>
            <a:ext cx="7686867" cy="1828558"/>
          </a:xfrm>
        </p:spPr>
        <p:txBody>
          <a:bodyPr>
            <a:noAutofit/>
          </a:bodyPr>
          <a:lstStyle/>
          <a:p>
            <a:r>
              <a:rPr lang="fr-FR">
                <a:solidFill>
                  <a:schemeClr val="bg1"/>
                </a:solidFill>
              </a:rPr>
              <a:t>Prochaines étapes</a:t>
            </a:r>
            <a:br>
              <a:rPr lang="fr-FR">
                <a:solidFill>
                  <a:srgbClr val="283CA5"/>
                </a:solidFill>
              </a:rPr>
            </a:br>
            <a:br>
              <a:rPr lang="fr-FR" sz="4000">
                <a:solidFill>
                  <a:srgbClr val="283CA5"/>
                </a:solidFill>
              </a:rPr>
            </a:br>
            <a:endParaRPr lang="fr-FR" sz="40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E5B780-03AC-DEA1-EFAC-5385329031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32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0EEDA3CB-F23E-7BDF-BCAA-645853B999FC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8" name="AutoShape 2" descr="⚠️">
            <a:extLst>
              <a:ext uri="{FF2B5EF4-FFF2-40B4-BE49-F238E27FC236}">
                <a16:creationId xmlns:a16="http://schemas.microsoft.com/office/drawing/2014/main" id="{56891EA4-85EC-CA4F-2A14-8CE935B91A9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7000" y="2667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7A47BD7-B9CB-D786-1539-01C1148E4004}"/>
              </a:ext>
            </a:extLst>
          </p:cNvPr>
          <p:cNvSpPr txBox="1"/>
          <p:nvPr/>
        </p:nvSpPr>
        <p:spPr>
          <a:xfrm>
            <a:off x="2816093" y="849036"/>
            <a:ext cx="7977682" cy="193899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fr-FR" sz="2400">
                <a:solidFill>
                  <a:schemeClr val="tx1">
                    <a:lumMod val="76000"/>
                    <a:lumOff val="24000"/>
                  </a:schemeClr>
                </a:solidFill>
              </a:rPr>
              <a:t>Accord entre les parties (en dehors de la plateforme)</a:t>
            </a:r>
            <a:endParaRPr lang="en-US"/>
          </a:p>
          <a:p>
            <a:pPr marL="457200" indent="-457200">
              <a:buFont typeface="Arial"/>
              <a:buChar char="•"/>
            </a:pPr>
            <a:r>
              <a:rPr lang="fr-FR" sz="2400">
                <a:solidFill>
                  <a:schemeClr val="tx1">
                    <a:lumMod val="76000"/>
                    <a:lumOff val="24000"/>
                  </a:schemeClr>
                </a:solidFill>
              </a:rPr>
              <a:t>Complétude de la demande</a:t>
            </a:r>
          </a:p>
          <a:p>
            <a:pPr marL="457200" indent="-457200">
              <a:buFont typeface="Arial"/>
              <a:buChar char="•"/>
            </a:pPr>
            <a:r>
              <a:rPr lang="fr-FR" sz="2400">
                <a:solidFill>
                  <a:schemeClr val="tx1">
                    <a:lumMod val="76000"/>
                    <a:lumOff val="24000"/>
                  </a:schemeClr>
                </a:solidFill>
              </a:rPr>
              <a:t>Travail d’analyse par l’organisme certificateur</a:t>
            </a:r>
          </a:p>
          <a:p>
            <a:pPr marL="457200" indent="-457200">
              <a:buFont typeface="Arial"/>
              <a:buChar char="•"/>
            </a:pPr>
            <a:r>
              <a:rPr lang="fr-FR" sz="2400">
                <a:solidFill>
                  <a:schemeClr val="tx1">
                    <a:lumMod val="76000"/>
                    <a:lumOff val="24000"/>
                  </a:schemeClr>
                </a:solidFill>
              </a:rPr>
              <a:t>Téléversement de l’attestation sur le compte du demandeur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2D3F2BB0-57CB-AB4A-4C30-C62C5B52E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050" y="3046646"/>
            <a:ext cx="9124950" cy="330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E5D46056-ACE6-0E4A-3A9B-16EA4402CB39}"/>
              </a:ext>
            </a:extLst>
          </p:cNvPr>
          <p:cNvSpPr/>
          <p:nvPr/>
        </p:nvSpPr>
        <p:spPr>
          <a:xfrm rot="7560000">
            <a:off x="3917879" y="4157224"/>
            <a:ext cx="487680" cy="3352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703700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45B7B14-C02F-2883-766C-0059ACB66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559E221B-6C18-B272-C7E7-ABC448F81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6179" y="-2624"/>
            <a:ext cx="7686867" cy="1828558"/>
          </a:xfrm>
        </p:spPr>
        <p:txBody>
          <a:bodyPr>
            <a:noAutofit/>
          </a:bodyPr>
          <a:lstStyle/>
          <a:p>
            <a:r>
              <a:rPr lang="fr-FR">
                <a:solidFill>
                  <a:schemeClr val="bg1"/>
                </a:solidFill>
              </a:rPr>
              <a:t>Etat de conformité Soren</a:t>
            </a:r>
            <a:br>
              <a:rPr lang="fr-FR">
                <a:solidFill>
                  <a:schemeClr val="bg1"/>
                </a:solidFill>
              </a:rPr>
            </a:br>
            <a:endParaRPr lang="fr-FR" sz="40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6CE859-2617-EC01-9D73-265F25D49C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33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769E0E31-26C9-850C-BB1A-4B95FF732978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8" name="AutoShape 2" descr="⚠️">
            <a:extLst>
              <a:ext uri="{FF2B5EF4-FFF2-40B4-BE49-F238E27FC236}">
                <a16:creationId xmlns:a16="http://schemas.microsoft.com/office/drawing/2014/main" id="{99A37D17-EEDC-E9A3-1DAB-7C141A4845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7000" y="2667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9F2D094-0862-F22E-4544-CF9BB386D11B}"/>
              </a:ext>
            </a:extLst>
          </p:cNvPr>
          <p:cNvSpPr txBox="1"/>
          <p:nvPr/>
        </p:nvSpPr>
        <p:spPr>
          <a:xfrm>
            <a:off x="2626264" y="1972363"/>
            <a:ext cx="3784648" cy="34163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2400">
                <a:solidFill>
                  <a:schemeClr val="tx1">
                    <a:lumMod val="76000"/>
                    <a:lumOff val="24000"/>
                  </a:schemeClr>
                </a:solidFill>
              </a:rPr>
              <a:t>Une fois l’attestation téléversée, l’attestation n’est pas communiquée (propriété du demandeur) mais l’état de conformité de la référence concernée permettra de connaître le  niveau de bonus correspondant.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99C071-B10F-B6CE-FC53-EE6DC31D1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3054" y="1009650"/>
            <a:ext cx="5052417" cy="534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349354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25AF1-6999-5503-AFE9-1E48FA394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189866B9-341F-7433-8009-4FFE2F194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685" y="1716162"/>
            <a:ext cx="3962812" cy="2773742"/>
          </a:xfrm>
        </p:spPr>
        <p:txBody>
          <a:bodyPr/>
          <a:lstStyle/>
          <a:p>
            <a:r>
              <a:rPr lang="fr-FR" b="1">
                <a:solidFill>
                  <a:schemeClr val="bg1"/>
                </a:solidFill>
              </a:rPr>
              <a:t>Démonstration</a:t>
            </a:r>
            <a:br>
              <a:rPr lang="fr-FR">
                <a:solidFill>
                  <a:srgbClr val="283CA5"/>
                </a:solidFill>
              </a:rPr>
            </a:br>
            <a:br>
              <a:rPr lang="fr-FR">
                <a:solidFill>
                  <a:srgbClr val="283CA5"/>
                </a:solidFill>
              </a:rPr>
            </a:br>
            <a:r>
              <a:rPr lang="fr-FR">
                <a:solidFill>
                  <a:srgbClr val="283CA5"/>
                </a:solidFill>
              </a:rPr>
              <a:t>Rendez-vous</a:t>
            </a:r>
            <a:r>
              <a:rPr lang="fr-FR" sz="4400">
                <a:solidFill>
                  <a:srgbClr val="283CA5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err="1">
                <a:solidFill>
                  <a:srgbClr val="283CA5"/>
                </a:solidFill>
              </a:rPr>
              <a:t>Ecodesign</a:t>
            </a:r>
            <a:r>
              <a:rPr lang="fr-FR" sz="4400" err="1">
                <a:solidFill>
                  <a:srgbClr val="283CA5"/>
                </a:solidFill>
                <a:latin typeface="+mj-lt"/>
                <a:ea typeface="+mj-ea"/>
                <a:cs typeface="+mj-cs"/>
              </a:rPr>
              <a:t>.solar</a:t>
            </a:r>
            <a:endParaRPr lang="fr-FR" sz="44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BA7CC1-EE6E-1966-653D-EF0F3E808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34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62623EC5-66C9-0060-128B-42DF9DEDB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685" y="4802372"/>
            <a:ext cx="3604061" cy="244910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fr-FR"/>
              <a:t>https://app.ecodesign.solar</a:t>
            </a: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D4A4D568-0F20-0C15-12F8-0CD1972D4887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30B3A21-5484-01AF-1D99-DDC0493F9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709" y="579194"/>
            <a:ext cx="6784398" cy="570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43009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EDD59-E69F-396E-F576-4121F982E2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Merci pour votre écoute 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C6927A-EC1A-4F5A-BC77-02B303F2EE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200" b="0">
              <a:solidFill>
                <a:schemeClr val="bg1"/>
              </a:solidFill>
              <a:latin typeface="Segoe UI"/>
              <a:ea typeface="+mn-lt"/>
              <a:cs typeface="Segoe U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b="0">
                <a:solidFill>
                  <a:schemeClr val="bg1"/>
                </a:solidFill>
                <a:latin typeface="Segoe UI"/>
                <a:ea typeface="+mn-lt"/>
                <a:cs typeface="Segoe UI"/>
              </a:rPr>
              <a:t>Des questions ? </a:t>
            </a:r>
            <a:endParaRPr lang="en-US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b="0" u="sng">
                <a:solidFill>
                  <a:schemeClr val="bg1"/>
                </a:solidFill>
                <a:latin typeface="Segoe UI"/>
                <a:ea typeface="+mn-lt"/>
                <a:cs typeface="Segoe UI"/>
                <a:hlinkClick r:id="rId2"/>
              </a:rPr>
              <a:t>ecoconception@soren.eco</a:t>
            </a:r>
            <a:endParaRPr lang="en-US" sz="2400" b="0">
              <a:solidFill>
                <a:srgbClr val="000000"/>
              </a:solidFill>
              <a:latin typeface="Segoe UI"/>
              <a:ea typeface="+mn-lt"/>
              <a:cs typeface="Segoe UI"/>
            </a:endParaRPr>
          </a:p>
          <a:p>
            <a:endParaRPr lang="fr-FR" sz="3600" b="0">
              <a:solidFill>
                <a:srgbClr val="283CA5"/>
              </a:solidFill>
              <a:ea typeface="+mn-lt"/>
              <a:cs typeface="+mn-lt"/>
            </a:endParaRPr>
          </a:p>
          <a:p>
            <a:endParaRPr lang="fr-FR" sz="3600" b="0">
              <a:solidFill>
                <a:srgbClr val="283CA5"/>
              </a:solidFill>
            </a:endParaRPr>
          </a:p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5F71E52-79B8-AF4D-D687-1CBE56D10437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832985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3D86A538-1722-4FC9-970C-5F10A4401FD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7" b="26101"/>
          <a:stretch/>
        </p:blipFill>
        <p:spPr>
          <a:xfrm>
            <a:off x="0" y="0"/>
            <a:ext cx="12192000" cy="566687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541CC2D-7EC4-4D52-A990-0D0A482E4A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0597" y="4492524"/>
            <a:ext cx="720000" cy="72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7CCEFE-D0BC-4AEA-AF35-ECDFCFA550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720" y="2033003"/>
            <a:ext cx="720000" cy="720000"/>
          </a:xfrm>
          <a:prstGeom prst="rect">
            <a:avLst/>
          </a:prstGeom>
        </p:spPr>
      </p:pic>
      <p:pic>
        <p:nvPicPr>
          <p:cNvPr id="8" name="Image 7" descr="Une image contenant hache, silhouette, graphiques vectoriels&#10;&#10;Description générée automatiquement">
            <a:extLst>
              <a:ext uri="{FF2B5EF4-FFF2-40B4-BE49-F238E27FC236}">
                <a16:creationId xmlns:a16="http://schemas.microsoft.com/office/drawing/2014/main" id="{FA58A4B4-1BB3-4686-9C47-F8D97AA4AA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268" y="1295247"/>
            <a:ext cx="720000" cy="72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06160E6-88D3-4DCF-8D18-A68CE8BA2A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268" y="870633"/>
            <a:ext cx="720000" cy="72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6C6FF9-CD22-4E9A-AB8E-3C87D6E42B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963" y="3177900"/>
            <a:ext cx="720000" cy="72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D74C634-4905-4F83-8E14-C47CC741A9EC}"/>
              </a:ext>
            </a:extLst>
          </p:cNvPr>
          <p:cNvSpPr txBox="1"/>
          <p:nvPr/>
        </p:nvSpPr>
        <p:spPr>
          <a:xfrm>
            <a:off x="9476302" y="5920030"/>
            <a:ext cx="27176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>
                <a:solidFill>
                  <a:schemeClr val="accent3"/>
                </a:solidFill>
              </a:rPr>
              <a:t>@soren_eco</a:t>
            </a:r>
          </a:p>
          <a:p>
            <a:pPr algn="just"/>
            <a:r>
              <a:rPr lang="fr-FR">
                <a:solidFill>
                  <a:schemeClr val="accent3"/>
                </a:solidFill>
              </a:rPr>
              <a:t>#SORENEWABLE</a:t>
            </a:r>
          </a:p>
        </p:txBody>
      </p:sp>
    </p:spTree>
    <p:extLst>
      <p:ext uri="{BB962C8B-B14F-4D97-AF65-F5344CB8AC3E}">
        <p14:creationId xmlns:p14="http://schemas.microsoft.com/office/powerpoint/2010/main" val="866111660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Thème Office">
  <a:themeElements>
    <a:clrScheme name="Sore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D378"/>
      </a:accent1>
      <a:accent2>
        <a:srgbClr val="FFCD00"/>
      </a:accent2>
      <a:accent3>
        <a:srgbClr val="1539A9"/>
      </a:accent3>
      <a:accent4>
        <a:srgbClr val="FF744D"/>
      </a:accent4>
      <a:accent5>
        <a:srgbClr val="00E7AA"/>
      </a:accent5>
      <a:accent6>
        <a:srgbClr val="FFDF00"/>
      </a:accent6>
      <a:hlink>
        <a:srgbClr val="0563C1"/>
      </a:hlink>
      <a:folHlink>
        <a:srgbClr val="954F72"/>
      </a:folHlink>
    </a:clrScheme>
    <a:fontScheme name="Soren">
      <a:majorFont>
        <a:latin typeface="Gravitica"/>
        <a:ea typeface=""/>
        <a:cs typeface=""/>
      </a:majorFont>
      <a:minorFont>
        <a:latin typeface="Gravi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oren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D378"/>
    </a:accent1>
    <a:accent2>
      <a:srgbClr val="FFCD00"/>
    </a:accent2>
    <a:accent3>
      <a:srgbClr val="1539A9"/>
    </a:accent3>
    <a:accent4>
      <a:srgbClr val="FF744D"/>
    </a:accent4>
    <a:accent5>
      <a:srgbClr val="00E7AA"/>
    </a:accent5>
    <a:accent6>
      <a:srgbClr val="FFDF00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Soren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D378"/>
    </a:accent1>
    <a:accent2>
      <a:srgbClr val="FFCD00"/>
    </a:accent2>
    <a:accent3>
      <a:srgbClr val="1539A9"/>
    </a:accent3>
    <a:accent4>
      <a:srgbClr val="FF744D"/>
    </a:accent4>
    <a:accent5>
      <a:srgbClr val="00E7AA"/>
    </a:accent5>
    <a:accent6>
      <a:srgbClr val="FFDF00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Soren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D378"/>
    </a:accent1>
    <a:accent2>
      <a:srgbClr val="FFCD00"/>
    </a:accent2>
    <a:accent3>
      <a:srgbClr val="1539A9"/>
    </a:accent3>
    <a:accent4>
      <a:srgbClr val="FF744D"/>
    </a:accent4>
    <a:accent5>
      <a:srgbClr val="00E7AA"/>
    </a:accent5>
    <a:accent6>
      <a:srgbClr val="FFDF00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Soren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D378"/>
    </a:accent1>
    <a:accent2>
      <a:srgbClr val="FFCD00"/>
    </a:accent2>
    <a:accent3>
      <a:srgbClr val="1539A9"/>
    </a:accent3>
    <a:accent4>
      <a:srgbClr val="FF744D"/>
    </a:accent4>
    <a:accent5>
      <a:srgbClr val="00E7AA"/>
    </a:accent5>
    <a:accent6>
      <a:srgbClr val="FFDF00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Soren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D378"/>
    </a:accent1>
    <a:accent2>
      <a:srgbClr val="FFCD00"/>
    </a:accent2>
    <a:accent3>
      <a:srgbClr val="1539A9"/>
    </a:accent3>
    <a:accent4>
      <a:srgbClr val="FF744D"/>
    </a:accent4>
    <a:accent5>
      <a:srgbClr val="00E7AA"/>
    </a:accent5>
    <a:accent6>
      <a:srgbClr val="FFDF00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Soren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D378"/>
    </a:accent1>
    <a:accent2>
      <a:srgbClr val="FFCD00"/>
    </a:accent2>
    <a:accent3>
      <a:srgbClr val="1539A9"/>
    </a:accent3>
    <a:accent4>
      <a:srgbClr val="FF744D"/>
    </a:accent4>
    <a:accent5>
      <a:srgbClr val="00E7AA"/>
    </a:accent5>
    <a:accent6>
      <a:srgbClr val="FFDF00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Soren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D378"/>
    </a:accent1>
    <a:accent2>
      <a:srgbClr val="FFCD00"/>
    </a:accent2>
    <a:accent3>
      <a:srgbClr val="1539A9"/>
    </a:accent3>
    <a:accent4>
      <a:srgbClr val="FF744D"/>
    </a:accent4>
    <a:accent5>
      <a:srgbClr val="00E7AA"/>
    </a:accent5>
    <a:accent6>
      <a:srgbClr val="FFDF00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Soren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D378"/>
    </a:accent1>
    <a:accent2>
      <a:srgbClr val="FFCD00"/>
    </a:accent2>
    <a:accent3>
      <a:srgbClr val="1539A9"/>
    </a:accent3>
    <a:accent4>
      <a:srgbClr val="FF744D"/>
    </a:accent4>
    <a:accent5>
      <a:srgbClr val="00E7AA"/>
    </a:accent5>
    <a:accent6>
      <a:srgbClr val="FFDF00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Soren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D378"/>
    </a:accent1>
    <a:accent2>
      <a:srgbClr val="FFCD00"/>
    </a:accent2>
    <a:accent3>
      <a:srgbClr val="1539A9"/>
    </a:accent3>
    <a:accent4>
      <a:srgbClr val="FF744D"/>
    </a:accent4>
    <a:accent5>
      <a:srgbClr val="00E7AA"/>
    </a:accent5>
    <a:accent6>
      <a:srgbClr val="FFDF00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Soren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D378"/>
    </a:accent1>
    <a:accent2>
      <a:srgbClr val="FFCD00"/>
    </a:accent2>
    <a:accent3>
      <a:srgbClr val="1539A9"/>
    </a:accent3>
    <a:accent4>
      <a:srgbClr val="FF744D"/>
    </a:accent4>
    <a:accent5>
      <a:srgbClr val="00E7AA"/>
    </a:accent5>
    <a:accent6>
      <a:srgbClr val="FFDF00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Soren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D378"/>
    </a:accent1>
    <a:accent2>
      <a:srgbClr val="FFCD00"/>
    </a:accent2>
    <a:accent3>
      <a:srgbClr val="1539A9"/>
    </a:accent3>
    <a:accent4>
      <a:srgbClr val="FF744D"/>
    </a:accent4>
    <a:accent5>
      <a:srgbClr val="00E7AA"/>
    </a:accent5>
    <a:accent6>
      <a:srgbClr val="FFDF00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Soren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D378"/>
    </a:accent1>
    <a:accent2>
      <a:srgbClr val="FFCD00"/>
    </a:accent2>
    <a:accent3>
      <a:srgbClr val="1539A9"/>
    </a:accent3>
    <a:accent4>
      <a:srgbClr val="FF744D"/>
    </a:accent4>
    <a:accent5>
      <a:srgbClr val="00E7AA"/>
    </a:accent5>
    <a:accent6>
      <a:srgbClr val="FFDF00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Soren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D378"/>
    </a:accent1>
    <a:accent2>
      <a:srgbClr val="FFCD00"/>
    </a:accent2>
    <a:accent3>
      <a:srgbClr val="1539A9"/>
    </a:accent3>
    <a:accent4>
      <a:srgbClr val="FF744D"/>
    </a:accent4>
    <a:accent5>
      <a:srgbClr val="00E7AA"/>
    </a:accent5>
    <a:accent6>
      <a:srgbClr val="FFDF00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db23811-e1b8-403e-afbe-95642181f8f7" xsi:nil="true"/>
    <lcf76f155ced4ddcb4097134ff3c332f xmlns="e57bd598-be3a-48d1-8ef0-d44a88cda637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D3F6E313C6AB4F9D069FF7778F9B83" ma:contentTypeVersion="11" ma:contentTypeDescription="Crée un document." ma:contentTypeScope="" ma:versionID="100dc724947787810a78d851c5b66ea7">
  <xsd:schema xmlns:xsd="http://www.w3.org/2001/XMLSchema" xmlns:xs="http://www.w3.org/2001/XMLSchema" xmlns:p="http://schemas.microsoft.com/office/2006/metadata/properties" xmlns:ns2="e57bd598-be3a-48d1-8ef0-d44a88cda637" xmlns:ns3="cdb23811-e1b8-403e-afbe-95642181f8f7" targetNamespace="http://schemas.microsoft.com/office/2006/metadata/properties" ma:root="true" ma:fieldsID="3d06423c7cb7dbc8585b07f649e76206" ns2:_="" ns3:_="">
    <xsd:import namespace="e57bd598-be3a-48d1-8ef0-d44a88cda637"/>
    <xsd:import namespace="cdb23811-e1b8-403e-afbe-95642181f8f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7bd598-be3a-48d1-8ef0-d44a88cda6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7b538d50-58a1-4db4-af06-f046473185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b23811-e1b8-403e-afbe-95642181f8f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de3379c-081e-4eb8-ae2c-83e3a88b1633}" ma:internalName="TaxCatchAll" ma:showField="CatchAllData" ma:web="cdb23811-e1b8-403e-afbe-95642181f8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A0BD317-A21E-4B69-80CF-580B0B6B1459}">
  <ds:schemaRefs>
    <ds:schemaRef ds:uri="68e8ee6e-696a-48d5-8d49-2c9199a875b1"/>
    <ds:schemaRef ds:uri="cdb23811-e1b8-403e-afbe-95642181f8f7"/>
    <ds:schemaRef ds:uri="e57bd598-be3a-48d1-8ef0-d44a88cda63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AFE470F-B7FE-41C0-AA73-F2AEC7AD6B8F}">
  <ds:schemaRefs>
    <ds:schemaRef ds:uri="cdb23811-e1b8-403e-afbe-95642181f8f7"/>
    <ds:schemaRef ds:uri="e57bd598-be3a-48d1-8ef0-d44a88cda63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256B1B8-9AD4-4403-9142-7817C9988C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36</Slides>
  <Notes>4</Notes>
  <HiddenSlides>9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Thème Office</vt:lpstr>
      <vt:lpstr>Webinaire | Tout savoir sur la plateforme ecodesign.solar</vt:lpstr>
      <vt:lpstr>Agenda </vt:lpstr>
      <vt:lpstr>PowerPoint Presentation</vt:lpstr>
      <vt:lpstr>Les nouveautés</vt:lpstr>
      <vt:lpstr>Les nouveautés</vt:lpstr>
      <vt:lpstr>Ecodesign.solar, c'est quoi ? </vt:lpstr>
      <vt:lpstr>À qui s’adresse la plateforme ? </vt:lpstr>
      <vt:lpstr>PowerPoint Presentation</vt:lpstr>
      <vt:lpstr>Le parcours utilisateur </vt:lpstr>
      <vt:lpstr>1 unique plateforme  2 accès en fonction des besoins</vt:lpstr>
      <vt:lpstr>PowerPoint Presentation</vt:lpstr>
      <vt:lpstr>Tester une référence sans vous connecter</vt:lpstr>
      <vt:lpstr>PowerPoint Presentation</vt:lpstr>
      <vt:lpstr>PowerPoint Presentation</vt:lpstr>
      <vt:lpstr>Les étapes à suivre </vt:lpstr>
      <vt:lpstr>1. Création d’un compte utilisateur </vt:lpstr>
      <vt:lpstr>1. Création d’un compte utilisateur </vt:lpstr>
      <vt:lpstr>1. Création d’un compte utilisateur </vt:lpstr>
      <vt:lpstr>2. Créer une référence de panneau  </vt:lpstr>
      <vt:lpstr>2. Créer une référence de panneau  </vt:lpstr>
      <vt:lpstr>3. Rendre cette référence publique </vt:lpstr>
      <vt:lpstr>3. Analyser les résultats environnementaux </vt:lpstr>
      <vt:lpstr>3. Analyser les résultats environnementaux </vt:lpstr>
      <vt:lpstr>4. Initialiser une demande d'attestation </vt:lpstr>
      <vt:lpstr>PowerPoint Presentation</vt:lpstr>
      <vt:lpstr>Les étapes à suivre </vt:lpstr>
      <vt:lpstr>Déposer une demande d’attestation  </vt:lpstr>
      <vt:lpstr>Déposer une demande d’attestation  </vt:lpstr>
      <vt:lpstr>PowerPoint Presentation</vt:lpstr>
      <vt:lpstr>PowerPoint Presentation</vt:lpstr>
      <vt:lpstr>Déposer une demande d’attestation  </vt:lpstr>
      <vt:lpstr>Prochaines étapes  </vt:lpstr>
      <vt:lpstr>Etat de conformité Soren </vt:lpstr>
      <vt:lpstr>Démonstration  Rendez-vous Ecodesign.solar</vt:lpstr>
      <vt:lpstr>Merci pour votre écoute 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Soren</dc:title>
  <dc:creator>Nicolas Defrenne</dc:creator>
  <cp:revision>33</cp:revision>
  <dcterms:created xsi:type="dcterms:W3CDTF">2021-06-28T15:02:32Z</dcterms:created>
  <dcterms:modified xsi:type="dcterms:W3CDTF">2026-09-29T07:53:55Z</dcterms:modified>
  <cp:category>Communication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0x01010051D3F6E313C6AB4F9D069FF7778F9B83</vt:lpwstr>
  </property>
  <property fmtid="{D5CDD505-2E9C-101B-9397-08002B2CF9AE}" pid="3" name="MediaServiceImageTags">
    <vt:lpwstr/>
  </property>
  <property fmtid="{D5CDD505-2E9C-101B-9397-08002B2CF9AE}" pid="4" name="MSIP_Label_5eb5e1b8-50ac-4ab3-a617-e7d82c505c30_Enabled">
    <vt:lpwstr>true</vt:lpwstr>
  </property>
  <property fmtid="{D5CDD505-2E9C-101B-9397-08002B2CF9AE}" pid="5" name="MSIP_Label_5eb5e1b8-50ac-4ab3-a617-e7d82c505c30_Method">
    <vt:lpwstr>Privileged</vt:lpwstr>
  </property>
  <property fmtid="{D5CDD505-2E9C-101B-9397-08002B2CF9AE}" pid="6" name="MSIP_Label_5eb5e1b8-50ac-4ab3-a617-e7d82c505c30_SiteId">
    <vt:lpwstr>442d13e0-dc91-4416-aae8-fefeb40f6472</vt:lpwstr>
  </property>
  <property fmtid="{D5CDD505-2E9C-101B-9397-08002B2CF9AE}" pid="7" name="MSIP_Label_5eb5e1b8-50ac-4ab3-a617-e7d82c505c30_ContentBits">
    <vt:lpwstr>0</vt:lpwstr>
  </property>
  <property fmtid="{D5CDD505-2E9C-101B-9397-08002B2CF9AE}" pid="8" name="MSIP_Label_5eb5e1b8-50ac-4ab3-a617-e7d82c505c30_ActionId">
    <vt:lpwstr>f039f0e7-1ad8-49aa-be0d-95bcb8e5bf58</vt:lpwstr>
  </property>
  <property fmtid="{D5CDD505-2E9C-101B-9397-08002B2CF9AE}" pid="9" name="MSIP_Label_5eb5e1b8-50ac-4ab3-a617-e7d82c505c30_Name">
    <vt:lpwstr>Public</vt:lpwstr>
  </property>
  <property fmtid="{D5CDD505-2E9C-101B-9397-08002B2CF9AE}" pid="10" name="MSIP_Label_5eb5e1b8-50ac-4ab3-a617-e7d82c505c30_SetDate">
    <vt:lpwstr>2024-11-13T14:05:40Z</vt:lpwstr>
  </property>
</Properties>
</file>